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896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131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06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198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771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513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34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44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375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16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275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0424-25AD-4D25-AE4B-610F51DE8AEE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A095-8E79-4C57-A80B-30756F080A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20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Polisaharidi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Polisaharidi so sladkorji z večjo molekulsko maso.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9719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 smtClean="0">
                <a:solidFill>
                  <a:srgbClr val="FF0000"/>
                </a:solidFill>
              </a:rPr>
              <a:t>Polisaharidi nastanejo z reakcijo polikondenzacije.</a:t>
            </a:r>
            <a:endParaRPr lang="sl-SI" sz="3600" b="1" dirty="0">
              <a:solidFill>
                <a:srgbClr val="FF0000"/>
              </a:solidFill>
            </a:endParaRPr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u="sng" dirty="0" smtClean="0">
                <a:solidFill>
                  <a:schemeClr val="accent6">
                    <a:lumMod val="75000"/>
                  </a:schemeClr>
                </a:solidFill>
              </a:rPr>
              <a:t>Polikondenzacija je reakcija, ko se veliko monosaharidov med seboj poveže v verigo, pri tem pa se odcepijo molekule vode.</a:t>
            </a:r>
          </a:p>
          <a:p>
            <a:endParaRPr lang="sl-SI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Polikondenzacija poteka v vseh živih bitjih, saj nastanejo različna oporna tkiva in založna tkiva.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6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Najvažnejši spojini, ki nastanejo pri reakciji polikondenzacije sta škrob in celuloza.</a:t>
            </a:r>
            <a:endParaRPr lang="sl-SI" sz="3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Del strukturne formule škroba.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Primerjava strukturnih formul škroba in celuloze.</a:t>
            </a:r>
            <a:endParaRPr lang="sl-S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" y="3488531"/>
            <a:ext cx="3438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169" y="2174875"/>
            <a:ext cx="3381486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75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Molekulske formule škroba in celuloze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8" name="Ograda vsebin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Polikondenzacija</a:t>
            </a:r>
            <a:r>
              <a:rPr lang="sl-SI" dirty="0" smtClean="0"/>
              <a:t>:	</a:t>
            </a:r>
            <a:r>
              <a:rPr lang="sl-SI" u="sng" dirty="0" smtClean="0">
                <a:solidFill>
                  <a:schemeClr val="accent3">
                    <a:lumMod val="75000"/>
                  </a:schemeClr>
                </a:solidFill>
              </a:rPr>
              <a:t>n pomeni veliko število</a:t>
            </a:r>
          </a:p>
          <a:p>
            <a:pPr marL="0" indent="0">
              <a:buNone/>
            </a:pPr>
            <a:r>
              <a:rPr lang="sl-SI" dirty="0" smtClean="0"/>
              <a:t>n molekul</a:t>
            </a:r>
            <a:r>
              <a:rPr lang="sl-SI" dirty="0" smtClean="0">
                <a:solidFill>
                  <a:srgbClr val="FF0000"/>
                </a:solidFill>
              </a:rPr>
              <a:t> glukoze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minus</a:t>
            </a:r>
            <a:r>
              <a:rPr lang="sl-SI" dirty="0" smtClean="0"/>
              <a:t>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voda</a:t>
            </a:r>
            <a:r>
              <a:rPr lang="sl-SI" dirty="0" smtClean="0"/>
              <a:t> = </a:t>
            </a:r>
            <a:r>
              <a:rPr lang="sl-SI" dirty="0" smtClean="0">
                <a:solidFill>
                  <a:srgbClr val="FF0000"/>
                </a:solidFill>
              </a:rPr>
              <a:t>polisaharid</a:t>
            </a:r>
          </a:p>
          <a:p>
            <a:pPr marL="0" indent="0">
              <a:buNone/>
            </a:pPr>
            <a:r>
              <a:rPr lang="sl-SI" dirty="0" smtClean="0"/>
              <a:t>nC</a:t>
            </a:r>
            <a:r>
              <a:rPr lang="sl-SI" sz="1600" dirty="0" smtClean="0"/>
              <a:t>6</a:t>
            </a:r>
            <a:r>
              <a:rPr lang="sl-SI" dirty="0" smtClean="0"/>
              <a:t>H</a:t>
            </a:r>
            <a:r>
              <a:rPr lang="sl-SI" sz="1400" dirty="0" smtClean="0"/>
              <a:t>12</a:t>
            </a:r>
            <a:r>
              <a:rPr lang="sl-SI" dirty="0" smtClean="0"/>
              <a:t>O</a:t>
            </a:r>
            <a:r>
              <a:rPr lang="sl-SI" sz="1600" dirty="0" smtClean="0"/>
              <a:t>6</a:t>
            </a:r>
            <a:r>
              <a:rPr lang="sl-SI" dirty="0" smtClean="0"/>
              <a:t> – nH</a:t>
            </a:r>
            <a:r>
              <a:rPr lang="sl-SI" sz="1600" dirty="0" smtClean="0"/>
              <a:t>2</a:t>
            </a:r>
            <a:r>
              <a:rPr lang="sl-SI" dirty="0" smtClean="0"/>
              <a:t>O  = ( C</a:t>
            </a:r>
            <a:r>
              <a:rPr lang="sl-SI" sz="1600" dirty="0" smtClean="0"/>
              <a:t>6</a:t>
            </a:r>
            <a:r>
              <a:rPr lang="sl-SI" dirty="0" smtClean="0"/>
              <a:t>H</a:t>
            </a:r>
            <a:r>
              <a:rPr lang="sl-SI" sz="1600" dirty="0" smtClean="0"/>
              <a:t>10</a:t>
            </a:r>
            <a:r>
              <a:rPr lang="sl-SI" dirty="0" smtClean="0"/>
              <a:t>O</a:t>
            </a:r>
            <a:r>
              <a:rPr lang="sl-SI" sz="1600" dirty="0" smtClean="0"/>
              <a:t>5</a:t>
            </a:r>
            <a:r>
              <a:rPr lang="sl-SI" dirty="0" smtClean="0"/>
              <a:t> )</a:t>
            </a:r>
            <a:r>
              <a:rPr lang="sl-SI" sz="1600" dirty="0" smtClean="0"/>
              <a:t>n  </a:t>
            </a:r>
            <a:r>
              <a:rPr lang="sl-SI" dirty="0" smtClean="0"/>
              <a:t>+</a:t>
            </a:r>
            <a:r>
              <a:rPr lang="sl-SI" sz="1600" dirty="0" smtClean="0"/>
              <a:t>  </a:t>
            </a:r>
            <a:r>
              <a:rPr lang="sl-SI" dirty="0" smtClean="0"/>
              <a:t>nH</a:t>
            </a:r>
            <a:r>
              <a:rPr lang="sl-SI" sz="1600" dirty="0" smtClean="0"/>
              <a:t>2</a:t>
            </a:r>
            <a:r>
              <a:rPr lang="sl-SI" dirty="0" smtClean="0"/>
              <a:t>O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i="1" dirty="0" smtClean="0">
                <a:solidFill>
                  <a:srgbClr val="FF0000"/>
                </a:solidFill>
              </a:rPr>
              <a:t>To je molekulska formula za polisaharid</a:t>
            </a:r>
            <a:endParaRPr lang="sl-SI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473" y="4581128"/>
            <a:ext cx="24749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71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Po formuli skoraj ni razlik, če nisi pozoren.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>
                <a:solidFill>
                  <a:schemeClr val="bg2">
                    <a:lumMod val="25000"/>
                  </a:schemeClr>
                </a:solidFill>
              </a:rPr>
              <a:t>Če pa ješ je ogromna razlika. </a:t>
            </a:r>
          </a:p>
          <a:p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Prežvekovalci imajo posebne bakterije v želodcu, da prebavijo celulozo. </a:t>
            </a:r>
          </a:p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Mi imamo samo posebne encime, da prebavljamo škrob. </a:t>
            </a:r>
          </a:p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</a:rPr>
              <a:t>V ustni slini ptialin  v dvanajsterniku pa amilazo.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Brez tega bi lahko z škrobom hujšali.</a:t>
            </a:r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3"/>
            <a:ext cx="338437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944" y="4149080"/>
            <a:ext cx="3008448" cy="205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87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Odgovori na vprašanja!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Kaj je polikondenzacija?</a:t>
            </a:r>
          </a:p>
          <a:p>
            <a:r>
              <a:rPr lang="sl-SI" dirty="0" smtClean="0"/>
              <a:t>Napiši primer polikondenzacije glukoze.</a:t>
            </a:r>
          </a:p>
          <a:p>
            <a:r>
              <a:rPr lang="sl-SI" dirty="0" smtClean="0"/>
              <a:t>Napiši vsaj dve razliki med strukturno formulo škroba in celuloze.</a:t>
            </a:r>
          </a:p>
          <a:p>
            <a:r>
              <a:rPr lang="sl-SI" dirty="0" smtClean="0"/>
              <a:t>Katera dva polisaharida poznaš?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29151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169</Words>
  <Application>Microsoft Office PowerPoint</Application>
  <PresentationFormat>Diaprojekcija na zaslonu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Polisaharidi</vt:lpstr>
      <vt:lpstr>Polisaharidi nastanejo z reakcijo polikondenzacije.</vt:lpstr>
      <vt:lpstr>Najvažnejši spojini, ki nastanejo pri reakciji polikondenzacije sta škrob in celuloza.</vt:lpstr>
      <vt:lpstr>Molekulske formule škroba in celuloze</vt:lpstr>
      <vt:lpstr>Po formuli skoraj ni razlik, če nisi pozoren.</vt:lpstr>
      <vt:lpstr>Odgovori na vprašanja!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Polisaharidi</dc:title>
  <dc:creator>Marjan</dc:creator>
  <cp:lastModifiedBy>Marjan</cp:lastModifiedBy>
  <cp:revision>7</cp:revision>
  <dcterms:created xsi:type="dcterms:W3CDTF">2020-03-30T16:17:19Z</dcterms:created>
  <dcterms:modified xsi:type="dcterms:W3CDTF">2020-03-30T17:06:35Z</dcterms:modified>
</cp:coreProperties>
</file>