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02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95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3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458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60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7645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096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0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00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58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70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0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4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956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4EAB-319E-4906-9EE5-ADDE0E18F593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289943-072C-4E71-A956-8BA7D5ED53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477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3FBBF7-706A-46EA-B1FE-80D4A6BE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err="1"/>
              <a:t>Buildings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places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</a:t>
            </a:r>
            <a:r>
              <a:rPr lang="sl-SI" dirty="0" err="1"/>
              <a:t>učb.str</a:t>
            </a:r>
            <a:r>
              <a:rPr lang="sl-SI" dirty="0"/>
              <a:t>. 84 /5)</a:t>
            </a:r>
            <a:endParaRPr lang="LID4096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C9FC37-7F55-47E4-9E45-EE86CA992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Vadi izgovorjavo besed. </a:t>
            </a:r>
            <a:endParaRPr lang="LID4096" dirty="0"/>
          </a:p>
        </p:txBody>
      </p:sp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C2357585-A63E-40D1-8A03-2505C3EA1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17</Words>
  <Application>Microsoft Office PowerPoint</Application>
  <PresentationFormat>Širokozaslonsko</PresentationFormat>
  <Paragraphs>2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Gladko</vt:lpstr>
      <vt:lpstr>Buildings and places  (učb.str. 84 /5)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POUČEVANJE NA DALJAVO   S POMOČJO POWER POINTA ( s pomočjo zvoka in snemanja vsebine na zaslonu</dc:title>
  <dc:creator>Uporabnik sistema Windows</dc:creator>
  <cp:lastModifiedBy>Suzana Matić</cp:lastModifiedBy>
  <cp:revision>11</cp:revision>
  <dcterms:created xsi:type="dcterms:W3CDTF">2020-03-28T07:07:00Z</dcterms:created>
  <dcterms:modified xsi:type="dcterms:W3CDTF">2020-04-13T08:15:58Z</dcterms:modified>
</cp:coreProperties>
</file>