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3E65-4B02-4EEB-9EE8-DEB9FE925E7F}" type="datetimeFigureOut">
              <a:rPr lang="LID4096" smtClean="0"/>
              <a:t>04/02/2020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186-E6EA-49A7-91C7-EDD0C9329C9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39130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3E65-4B02-4EEB-9EE8-DEB9FE925E7F}" type="datetimeFigureOut">
              <a:rPr lang="LID4096" smtClean="0"/>
              <a:t>04/02/2020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186-E6EA-49A7-91C7-EDD0C9329C9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5574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3E65-4B02-4EEB-9EE8-DEB9FE925E7F}" type="datetimeFigureOut">
              <a:rPr lang="LID4096" smtClean="0"/>
              <a:t>04/02/2020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186-E6EA-49A7-91C7-EDD0C9329C9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70783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3E65-4B02-4EEB-9EE8-DEB9FE925E7F}" type="datetimeFigureOut">
              <a:rPr lang="LID4096" smtClean="0"/>
              <a:t>04/02/2020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186-E6EA-49A7-91C7-EDD0C9329C9A}" type="slidenum">
              <a:rPr lang="LID4096" smtClean="0"/>
              <a:t>‹#›</a:t>
            </a:fld>
            <a:endParaRPr lang="LID4096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016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3E65-4B02-4EEB-9EE8-DEB9FE925E7F}" type="datetimeFigureOut">
              <a:rPr lang="LID4096" smtClean="0"/>
              <a:t>04/02/2020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186-E6EA-49A7-91C7-EDD0C9329C9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32727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3E65-4B02-4EEB-9EE8-DEB9FE925E7F}" type="datetimeFigureOut">
              <a:rPr lang="LID4096" smtClean="0"/>
              <a:t>04/02/2020</a:t>
            </a:fld>
            <a:endParaRPr lang="LID4096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186-E6EA-49A7-91C7-EDD0C9329C9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79493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3E65-4B02-4EEB-9EE8-DEB9FE925E7F}" type="datetimeFigureOut">
              <a:rPr lang="LID4096" smtClean="0"/>
              <a:t>04/02/2020</a:t>
            </a:fld>
            <a:endParaRPr lang="LID4096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186-E6EA-49A7-91C7-EDD0C9329C9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3216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3E65-4B02-4EEB-9EE8-DEB9FE925E7F}" type="datetimeFigureOut">
              <a:rPr lang="LID4096" smtClean="0"/>
              <a:t>04/02/2020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186-E6EA-49A7-91C7-EDD0C9329C9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06492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3E65-4B02-4EEB-9EE8-DEB9FE925E7F}" type="datetimeFigureOut">
              <a:rPr lang="LID4096" smtClean="0"/>
              <a:t>04/02/2020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186-E6EA-49A7-91C7-EDD0C9329C9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99821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3E65-4B02-4EEB-9EE8-DEB9FE925E7F}" type="datetimeFigureOut">
              <a:rPr lang="LID4096" smtClean="0"/>
              <a:t>04/02/2020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186-E6EA-49A7-91C7-EDD0C9329C9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7766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3E65-4B02-4EEB-9EE8-DEB9FE925E7F}" type="datetimeFigureOut">
              <a:rPr lang="LID4096" smtClean="0"/>
              <a:t>04/02/2020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186-E6EA-49A7-91C7-EDD0C9329C9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4830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3E65-4B02-4EEB-9EE8-DEB9FE925E7F}" type="datetimeFigureOut">
              <a:rPr lang="LID4096" smtClean="0"/>
              <a:t>04/02/2020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186-E6EA-49A7-91C7-EDD0C9329C9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2582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3E65-4B02-4EEB-9EE8-DEB9FE925E7F}" type="datetimeFigureOut">
              <a:rPr lang="LID4096" smtClean="0"/>
              <a:t>04/02/2020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186-E6EA-49A7-91C7-EDD0C9329C9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3559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3E65-4B02-4EEB-9EE8-DEB9FE925E7F}" type="datetimeFigureOut">
              <a:rPr lang="LID4096" smtClean="0"/>
              <a:t>04/02/2020</a:t>
            </a:fld>
            <a:endParaRPr lang="LID4096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186-E6EA-49A7-91C7-EDD0C9329C9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685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3E65-4B02-4EEB-9EE8-DEB9FE925E7F}" type="datetimeFigureOut">
              <a:rPr lang="LID4096" smtClean="0"/>
              <a:t>04/02/2020</a:t>
            </a:fld>
            <a:endParaRPr lang="LID4096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186-E6EA-49A7-91C7-EDD0C9329C9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3537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3E65-4B02-4EEB-9EE8-DEB9FE925E7F}" type="datetimeFigureOut">
              <a:rPr lang="LID4096" smtClean="0"/>
              <a:t>04/02/2020</a:t>
            </a:fld>
            <a:endParaRPr lang="LID4096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186-E6EA-49A7-91C7-EDD0C9329C9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1787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3E65-4B02-4EEB-9EE8-DEB9FE925E7F}" type="datetimeFigureOut">
              <a:rPr lang="LID4096" smtClean="0"/>
              <a:t>04/02/2020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7186-E6EA-49A7-91C7-EDD0C9329C9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0290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79C3E65-4B02-4EEB-9EE8-DEB9FE925E7F}" type="datetimeFigureOut">
              <a:rPr lang="LID4096" smtClean="0"/>
              <a:t>04/02/2020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67186-E6EA-49A7-91C7-EDD0C9329C9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879678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6E3DE3-9369-4120-9A2B-1C7910D7B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err="1"/>
              <a:t>Chatterbox</a:t>
            </a:r>
            <a:r>
              <a:rPr lang="sl-SI" dirty="0"/>
              <a:t> </a:t>
            </a:r>
            <a:r>
              <a:rPr lang="sl-SI" sz="3600" dirty="0"/>
              <a:t>(UČB. str. 80)</a:t>
            </a:r>
            <a:endParaRPr lang="LID4096" sz="36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FA9EC3E-11FC-4FF5-9467-BF6F5A871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/>
              <a:t>Preberite povedi na glas s pomočjo zvočnega posnetka.</a:t>
            </a:r>
            <a:endParaRPr lang="LID4096" sz="2400" dirty="0"/>
          </a:p>
        </p:txBody>
      </p:sp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AC92B3BD-F757-4145-849C-8424C956EB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2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0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o">
  <a:themeElements>
    <a:clrScheme name="Naelektreno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Naelektreno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o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</TotalTime>
  <Words>17</Words>
  <Application>Microsoft Office PowerPoint</Application>
  <PresentationFormat>Širokozaslonsko</PresentationFormat>
  <Paragraphs>2</Paragraphs>
  <Slides>1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Naelektreno</vt:lpstr>
      <vt:lpstr>Chatterbox (UČB. str. 80)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Suzana Matić</dc:creator>
  <cp:lastModifiedBy>Suzana Matić</cp:lastModifiedBy>
  <cp:revision>2</cp:revision>
  <dcterms:created xsi:type="dcterms:W3CDTF">2020-04-02T06:27:28Z</dcterms:created>
  <dcterms:modified xsi:type="dcterms:W3CDTF">2020-04-02T06:43:11Z</dcterms:modified>
</cp:coreProperties>
</file>