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8" r:id="rId3"/>
    <p:sldId id="272" r:id="rId4"/>
    <p:sldId id="273" r:id="rId5"/>
    <p:sldId id="276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1DAFD-C13E-45DC-9EA6-8C0A6C369BDF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A0FE-8800-4306-AB95-2C1DF5E135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45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A0FE-8800-4306-AB95-2C1DF5E1359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6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074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86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507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50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243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1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08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8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10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08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FD15-65A2-446C-9934-72F586041059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F470-E86D-4E68-B15C-D73A3397A7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27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1520" y="116633"/>
            <a:ext cx="7920880" cy="469245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Četrtošolci, pozdravljeni!</a:t>
            </a:r>
          </a:p>
          <a:p>
            <a:pPr marL="0" indent="0">
              <a:buNone/>
            </a:pPr>
            <a:r>
              <a:rPr lang="sl-SI" dirty="0" smtClean="0"/>
              <a:t>Ljudske inštrumente ste spoznali, danes je čas, da spoznamo zanimivo ljudsko pesem, ki smo jo v šoli že „povohali“ (se spomnite „</a:t>
            </a:r>
            <a:r>
              <a:rPr lang="sl-SI" dirty="0" smtClean="0"/>
              <a:t>čudnega</a:t>
            </a:r>
            <a:r>
              <a:rPr lang="sl-SI" smtClean="0"/>
              <a:t>“ besedila </a:t>
            </a:r>
            <a:r>
              <a:rPr lang="sl-SI" dirty="0" smtClean="0"/>
              <a:t>na melodijo Abraham?) No, to je ta</a:t>
            </a:r>
            <a:r>
              <a:rPr lang="sl-SI" dirty="0" smtClean="0">
                <a:sym typeface="Wingdings" panose="05000000000000000000" pitchFamily="2" charset="2"/>
              </a:rPr>
              <a:t>.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risluhni ji v izvedbi slovenske skupine </a:t>
            </a:r>
            <a:r>
              <a:rPr lang="sl-SI" b="1" dirty="0" smtClean="0">
                <a:solidFill>
                  <a:srgbClr val="0070C0"/>
                </a:solidFill>
              </a:rPr>
              <a:t>JARARAJA, </a:t>
            </a:r>
            <a:r>
              <a:rPr lang="sl-SI" dirty="0" smtClean="0"/>
              <a:t>katera je prepoznavna prav po svojih posebnih izvedbah slovenskih ljudskih pesmi.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						  </a:t>
            </a:r>
            <a:r>
              <a:rPr lang="sl-SI" sz="2000" b="1" dirty="0" smtClean="0">
                <a:solidFill>
                  <a:schemeClr val="accent1"/>
                </a:solidFill>
              </a:rPr>
              <a:t>KLIKNI</a:t>
            </a:r>
            <a:endParaRPr lang="sl-SI" sz="2000" b="1" dirty="0">
              <a:solidFill>
                <a:schemeClr val="accent1"/>
              </a:solidFill>
            </a:endParaRPr>
          </a:p>
        </p:txBody>
      </p:sp>
      <p:pic>
        <p:nvPicPr>
          <p:cNvPr id="6" name="Jara 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4230394"/>
            <a:ext cx="609600" cy="609600"/>
          </a:xfrm>
          <a:prstGeom prst="rect">
            <a:avLst/>
          </a:prstGeom>
        </p:spPr>
      </p:pic>
      <p:pic>
        <p:nvPicPr>
          <p:cNvPr id="3074" name="Picture 2" descr="Rezultat iskanja slik za jarara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37098"/>
            <a:ext cx="4309492" cy="2876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746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32040" y="332656"/>
            <a:ext cx="4038600" cy="6408712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sl-SI" sz="2500" dirty="0"/>
              <a:t>JANKA – </a:t>
            </a:r>
            <a:r>
              <a:rPr lang="sl-SI" sz="2500" dirty="0" err="1"/>
              <a:t>srajška</a:t>
            </a:r>
            <a:endParaRPr lang="sl-SI" sz="2500" dirty="0"/>
          </a:p>
          <a:p>
            <a:pPr marL="0" indent="0" algn="r">
              <a:buNone/>
            </a:pPr>
            <a:r>
              <a:rPr lang="sl-SI" sz="2500" dirty="0"/>
              <a:t>DERE – Ko sem</a:t>
            </a:r>
          </a:p>
          <a:p>
            <a:pPr marL="0" indent="0">
              <a:buNone/>
            </a:pPr>
            <a:r>
              <a:rPr lang="sl-SI" sz="5000" dirty="0"/>
              <a:t>3. DERE SEN ŠE V </a:t>
            </a:r>
            <a:r>
              <a:rPr lang="sl-SI" sz="5000" b="1" dirty="0">
                <a:solidFill>
                  <a:srgbClr val="FF0000"/>
                </a:solidFill>
              </a:rPr>
              <a:t>JANKI</a:t>
            </a:r>
            <a:r>
              <a:rPr lang="sl-SI" sz="5000" dirty="0">
                <a:solidFill>
                  <a:srgbClr val="FF0000"/>
                </a:solidFill>
              </a:rPr>
              <a:t> </a:t>
            </a:r>
            <a:r>
              <a:rPr lang="sl-SI" sz="5000" dirty="0"/>
              <a:t>SKAKA</a:t>
            </a:r>
          </a:p>
          <a:p>
            <a:pPr marL="0" indent="0">
              <a:buNone/>
            </a:pPr>
            <a:r>
              <a:rPr lang="sl-SI" sz="5000" dirty="0"/>
              <a:t>TE JE LÜŠTNO BLO.</a:t>
            </a:r>
          </a:p>
          <a:p>
            <a:pPr marL="0" indent="0">
              <a:buNone/>
            </a:pPr>
            <a:r>
              <a:rPr lang="sl-SI" sz="5000" dirty="0"/>
              <a:t>KOLCA F HIŠI SEN POTAKA,</a:t>
            </a:r>
          </a:p>
          <a:p>
            <a:pPr marL="0" indent="0">
              <a:buNone/>
            </a:pPr>
            <a:r>
              <a:rPr lang="sl-SI" sz="5000" dirty="0"/>
              <a:t>VARVA MAČKICO.</a:t>
            </a:r>
          </a:p>
          <a:p>
            <a:pPr marL="0" indent="0">
              <a:buNone/>
            </a:pPr>
            <a:r>
              <a:rPr lang="sl-SI" sz="5000" dirty="0"/>
              <a:t>TRALALA</a:t>
            </a:r>
            <a:r>
              <a:rPr lang="sl-SI" sz="5000" dirty="0" smtClean="0"/>
              <a:t>….</a:t>
            </a:r>
          </a:p>
          <a:p>
            <a:pPr marL="0" indent="0">
              <a:buNone/>
            </a:pPr>
            <a:endParaRPr lang="sl-SI" sz="5000" dirty="0"/>
          </a:p>
          <a:p>
            <a:pPr marL="0" indent="0">
              <a:buNone/>
            </a:pPr>
            <a:r>
              <a:rPr lang="sl-SI" sz="5000" dirty="0" smtClean="0"/>
              <a:t>4. HLAČE </a:t>
            </a:r>
            <a:r>
              <a:rPr lang="sl-SI" sz="5000" dirty="0"/>
              <a:t>MOGA SEN GLODATI</a:t>
            </a:r>
          </a:p>
          <a:p>
            <a:pPr marL="0" indent="0">
              <a:buNone/>
            </a:pPr>
            <a:r>
              <a:rPr lang="sl-SI" sz="5000" dirty="0"/>
              <a:t>F ŠOLI SEDEM LET.</a:t>
            </a:r>
          </a:p>
          <a:p>
            <a:pPr marL="0" indent="0">
              <a:buNone/>
            </a:pPr>
            <a:r>
              <a:rPr lang="sl-SI" sz="5000" b="1" dirty="0">
                <a:solidFill>
                  <a:srgbClr val="FF0000"/>
                </a:solidFill>
              </a:rPr>
              <a:t>NAFČA</a:t>
            </a:r>
            <a:r>
              <a:rPr lang="sl-SI" sz="5000" dirty="0">
                <a:solidFill>
                  <a:srgbClr val="FF0000"/>
                </a:solidFill>
              </a:rPr>
              <a:t> </a:t>
            </a:r>
            <a:r>
              <a:rPr lang="sl-SI" sz="5000" dirty="0"/>
              <a:t>SEN SE NEKAJ BRATI,</a:t>
            </a:r>
          </a:p>
          <a:p>
            <a:pPr marL="0" indent="0">
              <a:buNone/>
            </a:pPr>
            <a:r>
              <a:rPr lang="sl-SI" sz="5000" dirty="0"/>
              <a:t>ŠTETI DO DESET.</a:t>
            </a:r>
          </a:p>
          <a:p>
            <a:pPr marL="0" indent="0">
              <a:buNone/>
            </a:pPr>
            <a:r>
              <a:rPr lang="sl-SI" sz="5000" dirty="0"/>
              <a:t>TRALALA,… </a:t>
            </a:r>
          </a:p>
          <a:p>
            <a:pPr marL="0" indent="0" algn="r">
              <a:buNone/>
            </a:pPr>
            <a:r>
              <a:rPr lang="sl-SI" sz="5000" dirty="0"/>
              <a:t> </a:t>
            </a:r>
            <a:r>
              <a:rPr lang="sl-SI" sz="2500" dirty="0"/>
              <a:t> NAFČA - </a:t>
            </a:r>
            <a:r>
              <a:rPr lang="sl-SI" sz="2500" dirty="0" smtClean="0"/>
              <a:t>naučil</a:t>
            </a:r>
            <a:endParaRPr lang="sl-SI" sz="2500" dirty="0"/>
          </a:p>
          <a:p>
            <a:pPr marL="0" indent="0" algn="r">
              <a:buNone/>
            </a:pPr>
            <a:r>
              <a:rPr lang="sl-SI" sz="2500" dirty="0"/>
              <a:t>FTIČ – ptič </a:t>
            </a:r>
          </a:p>
          <a:p>
            <a:pPr marL="0" indent="0">
              <a:buNone/>
            </a:pPr>
            <a:r>
              <a:rPr lang="sl-SI" sz="5000" dirty="0" smtClean="0"/>
              <a:t>5. ZAJ </a:t>
            </a:r>
            <a:r>
              <a:rPr lang="sl-SI" sz="5000" dirty="0"/>
              <a:t>STE ČÜLI POSLUŠAFCI</a:t>
            </a:r>
          </a:p>
          <a:p>
            <a:pPr marL="0" indent="0">
              <a:buNone/>
            </a:pPr>
            <a:r>
              <a:rPr lang="sl-SI" sz="5000" dirty="0"/>
              <a:t>KAKŠEN SEN JA </a:t>
            </a:r>
            <a:r>
              <a:rPr lang="sl-SI" sz="5000" b="1" dirty="0">
                <a:solidFill>
                  <a:srgbClr val="FF0000"/>
                </a:solidFill>
              </a:rPr>
              <a:t>FTIČ</a:t>
            </a:r>
            <a:r>
              <a:rPr lang="sl-SI" sz="5000" dirty="0"/>
              <a:t>,</a:t>
            </a:r>
          </a:p>
          <a:p>
            <a:pPr marL="0" indent="0">
              <a:buNone/>
            </a:pPr>
            <a:r>
              <a:rPr lang="sl-SI" sz="5000" b="1" dirty="0">
                <a:solidFill>
                  <a:srgbClr val="FF0000"/>
                </a:solidFill>
              </a:rPr>
              <a:t>VÜHA</a:t>
            </a:r>
            <a:r>
              <a:rPr lang="sl-SI" sz="5000" dirty="0">
                <a:solidFill>
                  <a:srgbClr val="FF0000"/>
                </a:solidFill>
              </a:rPr>
              <a:t> </a:t>
            </a:r>
            <a:r>
              <a:rPr lang="sl-SI" sz="5000" dirty="0"/>
              <a:t>MAM KA STARI ZAFCI,</a:t>
            </a:r>
          </a:p>
          <a:p>
            <a:pPr marL="0" indent="0">
              <a:buNone/>
            </a:pPr>
            <a:r>
              <a:rPr lang="sl-SI" sz="5000" dirty="0"/>
              <a:t>SAMO V GLAVI NIČ.</a:t>
            </a:r>
          </a:p>
          <a:p>
            <a:pPr marL="0" indent="0">
              <a:buNone/>
            </a:pPr>
            <a:r>
              <a:rPr lang="sl-SI" sz="5000" dirty="0"/>
              <a:t>TRALALA,…</a:t>
            </a:r>
          </a:p>
          <a:p>
            <a:pPr marL="0" indent="0" algn="r">
              <a:buNone/>
            </a:pPr>
            <a:r>
              <a:rPr lang="sl-SI" sz="2500" dirty="0"/>
              <a:t>VÜHA – ušesa </a:t>
            </a:r>
          </a:p>
          <a:p>
            <a:pPr marL="0" indent="0">
              <a:buNone/>
            </a:pPr>
            <a:endParaRPr lang="sl-SI" sz="50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858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sl-SI" sz="4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l-SI" sz="4000" dirty="0"/>
              <a:t>Preberi spodnje besedilo. Neznane besede so razložene</a:t>
            </a:r>
            <a:r>
              <a:rPr lang="sl-SI" sz="4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sl-SI" sz="4000" b="1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4000" dirty="0"/>
              <a:t>S klikom na zvočnik boš zaslišal(a) glasbo.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4000" dirty="0"/>
              <a:t>Pazi: Na začetku pesmice je </a:t>
            </a:r>
            <a:r>
              <a:rPr lang="sl-SI" sz="4000" b="1" dirty="0">
                <a:solidFill>
                  <a:srgbClr val="FF0000"/>
                </a:solidFill>
              </a:rPr>
              <a:t>uvodni inštrumentalni del</a:t>
            </a:r>
            <a:r>
              <a:rPr lang="sl-SI" sz="4000" dirty="0"/>
              <a:t>, nato med vsako kitico sledi inštrumentalna </a:t>
            </a:r>
            <a:r>
              <a:rPr lang="sl-SI" sz="4000" b="1" dirty="0">
                <a:solidFill>
                  <a:srgbClr val="FF0000"/>
                </a:solidFill>
              </a:rPr>
              <a:t>medigra</a:t>
            </a:r>
            <a:r>
              <a:rPr lang="sl-SI" sz="4000" dirty="0"/>
              <a:t>.</a:t>
            </a:r>
          </a:p>
          <a:p>
            <a:pPr marL="0" indent="0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5000" b="1" dirty="0" smtClean="0">
                <a:solidFill>
                  <a:srgbClr val="FF0000"/>
                </a:solidFill>
              </a:rPr>
              <a:t>FSE </a:t>
            </a:r>
            <a:r>
              <a:rPr lang="sl-SI" sz="5000" b="1" dirty="0">
                <a:solidFill>
                  <a:srgbClr val="FF0000"/>
                </a:solidFill>
              </a:rPr>
              <a:t>KAJ </a:t>
            </a:r>
            <a:r>
              <a:rPr lang="sl-SI" sz="5000" b="1" dirty="0" smtClean="0">
                <a:solidFill>
                  <a:srgbClr val="FF0000"/>
                </a:solidFill>
              </a:rPr>
              <a:t>LAZI	</a:t>
            </a:r>
            <a:r>
              <a:rPr lang="sl-SI" sz="5000" b="1" dirty="0" smtClean="0">
                <a:solidFill>
                  <a:schemeClr val="accent1"/>
                </a:solidFill>
              </a:rPr>
              <a:t>ZAPOJ</a:t>
            </a:r>
            <a:endParaRPr lang="sl-SI" sz="5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sz="5000" b="1" dirty="0">
                <a:solidFill>
                  <a:srgbClr val="FF0000"/>
                </a:solidFill>
              </a:rPr>
              <a:t>(Prlekija)</a:t>
            </a:r>
            <a:endParaRPr lang="sl-SI" sz="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5000" dirty="0"/>
              <a:t> </a:t>
            </a:r>
          </a:p>
          <a:p>
            <a:pPr marL="0" indent="0">
              <a:buNone/>
            </a:pPr>
            <a:r>
              <a:rPr lang="sl-SI" sz="5000" dirty="0" smtClean="0"/>
              <a:t>1. FSE </a:t>
            </a:r>
            <a:r>
              <a:rPr lang="sl-SI" sz="5000" dirty="0"/>
              <a:t>KAJ LAZI PO TEM SVETI</a:t>
            </a:r>
          </a:p>
          <a:p>
            <a:pPr marL="0" indent="0">
              <a:buNone/>
            </a:pPr>
            <a:r>
              <a:rPr lang="sl-SI" sz="5000" dirty="0"/>
              <a:t>NAPNI VÜHA ZLO:</a:t>
            </a:r>
          </a:p>
          <a:p>
            <a:pPr marL="0" indent="0">
              <a:buNone/>
            </a:pPr>
            <a:r>
              <a:rPr lang="sl-SI" sz="5000" dirty="0"/>
              <a:t>KAJ BOŠ ČÜLA ZAJ ZAPETI</a:t>
            </a:r>
          </a:p>
          <a:p>
            <a:pPr marL="0" indent="0">
              <a:buNone/>
            </a:pPr>
            <a:r>
              <a:rPr lang="sl-SI" sz="5000" dirty="0"/>
              <a:t>PESEM VISOKO.</a:t>
            </a:r>
          </a:p>
          <a:p>
            <a:pPr marL="0" indent="0">
              <a:buNone/>
            </a:pPr>
            <a:r>
              <a:rPr lang="sl-SI" sz="5000" dirty="0"/>
              <a:t>TRALALA, TRALALA,…</a:t>
            </a:r>
          </a:p>
          <a:p>
            <a:pPr marL="0" indent="0">
              <a:buNone/>
            </a:pPr>
            <a:r>
              <a:rPr lang="sl-SI" sz="5000" dirty="0"/>
              <a:t> </a:t>
            </a:r>
          </a:p>
          <a:p>
            <a:pPr marL="0" indent="0">
              <a:buNone/>
            </a:pPr>
            <a:r>
              <a:rPr lang="sl-SI" sz="5000" dirty="0" smtClean="0"/>
              <a:t>2. TOTA </a:t>
            </a:r>
            <a:r>
              <a:rPr lang="sl-SI" sz="5000" dirty="0"/>
              <a:t>PESEM PODVÜČILA </a:t>
            </a:r>
          </a:p>
          <a:p>
            <a:pPr marL="0" indent="0">
              <a:buNone/>
            </a:pPr>
            <a:r>
              <a:rPr lang="sl-SI" sz="5000" dirty="0"/>
              <a:t>BO VAS FSE OKROG:</a:t>
            </a:r>
          </a:p>
          <a:p>
            <a:pPr marL="0" indent="0">
              <a:buNone/>
            </a:pPr>
            <a:r>
              <a:rPr lang="sl-SI" sz="5000" dirty="0"/>
              <a:t>KAŠNA ČENČA SEN JA BIA</a:t>
            </a:r>
          </a:p>
          <a:p>
            <a:pPr marL="0" indent="0">
              <a:buNone/>
            </a:pPr>
            <a:r>
              <a:rPr lang="sl-SI" sz="5000" dirty="0"/>
              <a:t>ŽE OD MLADIH NOG.</a:t>
            </a:r>
          </a:p>
          <a:p>
            <a:pPr marL="0" indent="0">
              <a:buNone/>
            </a:pPr>
            <a:r>
              <a:rPr lang="sl-SI" sz="5000" dirty="0"/>
              <a:t>TRALALA…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" name="1. Vse kaj lazi - spremljav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242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"/>
          <a:stretch/>
        </p:blipFill>
        <p:spPr bwMode="auto">
          <a:xfrm>
            <a:off x="668075" y="3027599"/>
            <a:ext cx="5056054" cy="3722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35921" dir="2700000" algn="ctr" rotWithShape="0">
              <a:schemeClr val="bg2">
                <a:alpha val="83000"/>
              </a:schemeClr>
            </a:outerShdw>
          </a:effectLst>
          <a:extLst/>
        </p:spPr>
      </p:pic>
      <p:sp>
        <p:nvSpPr>
          <p:cNvPr id="2" name="Pravokotnik 1"/>
          <p:cNvSpPr/>
          <p:nvPr/>
        </p:nvSpPr>
        <p:spPr>
          <a:xfrm>
            <a:off x="6228184" y="5445224"/>
            <a:ext cx="1418456" cy="7703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ČETRTINSKAPAVZA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312389" y="5542384"/>
            <a:ext cx="82347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827584" y="349943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Oglej si primer spremljave z lastnimi inštrumenti. Če sta v sličici dve </a:t>
            </a:r>
            <a:r>
              <a:rPr lang="sl-SI" sz="2400" dirty="0" smtClean="0"/>
              <a:t>nogi-roki, </a:t>
            </a:r>
            <a:r>
              <a:rPr lang="sl-SI" sz="2400" dirty="0"/>
              <a:t>na dobo zaigraj dve </a:t>
            </a:r>
            <a:r>
              <a:rPr lang="sl-SI" sz="2400" dirty="0" smtClean="0"/>
              <a:t>osminki (TA-TE), </a:t>
            </a:r>
            <a:r>
              <a:rPr lang="sl-SI" sz="2400" dirty="0"/>
              <a:t>če je ena </a:t>
            </a:r>
            <a:r>
              <a:rPr lang="sl-SI" sz="2400" dirty="0" smtClean="0"/>
              <a:t>noga-roka, </a:t>
            </a:r>
            <a:r>
              <a:rPr lang="sl-SI" sz="2400" dirty="0"/>
              <a:t>jo izvajaj kot </a:t>
            </a:r>
            <a:r>
              <a:rPr lang="sl-SI" sz="2400" dirty="0" smtClean="0"/>
              <a:t>četrtinko (TA).</a:t>
            </a:r>
            <a:endParaRPr lang="sl-SI" sz="2400" dirty="0"/>
          </a:p>
          <a:p>
            <a:r>
              <a:rPr lang="sl-SI" sz="2400" dirty="0" smtClean="0"/>
              <a:t>Izberi en zapis (A, B, C ali D) in ga izvajaj:</a:t>
            </a:r>
          </a:p>
          <a:p>
            <a:r>
              <a:rPr lang="sl-SI" sz="2400" dirty="0" smtClean="0"/>
              <a:t>- najprej brez spremljave in petja</a:t>
            </a:r>
          </a:p>
          <a:p>
            <a:r>
              <a:rPr lang="sl-SI" sz="2400" dirty="0" smtClean="0"/>
              <a:t>- ob spremljavi (lahko le v uvodu in vmes, ko ne poješ)</a:t>
            </a:r>
          </a:p>
          <a:p>
            <a:r>
              <a:rPr lang="sl-SI" sz="2400" dirty="0" smtClean="0"/>
              <a:t>- ob glasbeni spremljavi in petju </a:t>
            </a:r>
            <a:endParaRPr lang="sl-SI" sz="2400" dirty="0"/>
          </a:p>
        </p:txBody>
      </p:sp>
      <p:sp>
        <p:nvSpPr>
          <p:cNvPr id="11" name="Pravokotnik 10"/>
          <p:cNvSpPr/>
          <p:nvPr/>
        </p:nvSpPr>
        <p:spPr>
          <a:xfrm>
            <a:off x="6480212" y="3517162"/>
            <a:ext cx="1980220" cy="1279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TEMNEJŠE ROKE- NOGE POMENIJO GLASNEJŠE IZVAJANJE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2"/>
          <p:cNvSpPr txBox="1">
            <a:spLocks/>
          </p:cNvSpPr>
          <p:nvPr/>
        </p:nvSpPr>
        <p:spPr>
          <a:xfrm>
            <a:off x="457200" y="836712"/>
            <a:ext cx="8075240" cy="52894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dirty="0" smtClean="0"/>
              <a:t>In sedaj </a:t>
            </a:r>
            <a:r>
              <a:rPr lang="sl-SI" dirty="0"/>
              <a:t>k</a:t>
            </a:r>
            <a:r>
              <a:rPr lang="sl-SI" dirty="0" smtClean="0"/>
              <a:t> USTVARJANJU!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dirty="0" smtClean="0"/>
              <a:t>V zvezek napiši naslov: </a:t>
            </a:r>
            <a:r>
              <a:rPr lang="sl-SI" dirty="0" smtClean="0">
                <a:solidFill>
                  <a:srgbClr val="FF0000"/>
                </a:solidFill>
              </a:rPr>
              <a:t>FSE KAJ LAZI </a:t>
            </a:r>
            <a:r>
              <a:rPr lang="sl-SI" dirty="0" smtClean="0"/>
              <a:t>(Prlekija)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dirty="0" smtClean="0"/>
              <a:t>Izmisli si in v svojo razpredelnico nariši spremljavo. Bodi čim bolj izviren. Nato jo izvajaj v uvodnem inštrumentalnem delu in medigrah.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MOJA SPREMLJAVA: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buNone/>
            </a:pPr>
            <a:endParaRPr lang="sl-SI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94794"/>
              </p:ext>
            </p:extLst>
          </p:nvPr>
        </p:nvGraphicFramePr>
        <p:xfrm>
          <a:off x="1547664" y="5521960"/>
          <a:ext cx="6072336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084"/>
                <a:gridCol w="1518084"/>
                <a:gridCol w="1518084"/>
                <a:gridCol w="151808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</a:t>
                      </a:r>
                      <a:endParaRPr lang="sl-SI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2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2"/>
          <p:cNvSpPr txBox="1">
            <a:spLocks/>
          </p:cNvSpPr>
          <p:nvPr/>
        </p:nvSpPr>
        <p:spPr>
          <a:xfrm>
            <a:off x="477416" y="404664"/>
            <a:ext cx="8075240" cy="52894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dirty="0" smtClean="0"/>
              <a:t>Pridno USTVARJAJTE in POJTE, prihodnji teden pa novim glasbenim dogodivščinam naproti.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dirty="0" smtClean="0"/>
              <a:t>Učiteljica Vita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1722175" cy="17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307</Words>
  <Application>Microsoft Office PowerPoint</Application>
  <PresentationFormat>Diaprojekcija na zaslonu (4:3)</PresentationFormat>
  <Paragraphs>68</Paragraphs>
  <Slides>5</Slides>
  <Notes>1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Vanja</dc:creator>
  <cp:lastModifiedBy>uros celebic</cp:lastModifiedBy>
  <cp:revision>45</cp:revision>
  <dcterms:created xsi:type="dcterms:W3CDTF">2013-04-17T07:13:23Z</dcterms:created>
  <dcterms:modified xsi:type="dcterms:W3CDTF">2020-04-02T18:21:32Z</dcterms:modified>
</cp:coreProperties>
</file>