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F6B4F8-E088-4782-A04C-89AC7182A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LID4096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2AAD0F5-F39D-4E11-9B3F-E8463E85A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LID4096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73BDB83-B8FA-481E-8BE3-E8063175C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41B5-F413-4899-9152-7969B113C178}" type="datetimeFigureOut">
              <a:rPr lang="LID4096" smtClean="0"/>
              <a:t>05/04/2020</a:t>
            </a:fld>
            <a:endParaRPr lang="LID4096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A50C456-0854-466A-BABE-AEFD1CC39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36AE79C-F22F-45EC-97F8-B823E3959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007E-367E-4402-9B2E-62C17EE19B3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1512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4180C7-78FA-4891-BFD3-02E9CA17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LID4096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43E4083-449B-4F81-80B4-090599F1B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LID4096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1AD64B3-44FC-4827-97CC-517229FAC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41B5-F413-4899-9152-7969B113C178}" type="datetimeFigureOut">
              <a:rPr lang="LID4096" smtClean="0"/>
              <a:t>05/04/2020</a:t>
            </a:fld>
            <a:endParaRPr lang="LID4096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0CE09BA-ED10-4A45-B417-CD62E017E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AA77510-84E3-450E-958B-3C0DBB331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007E-367E-4402-9B2E-62C17EE19B3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2144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C86A6A25-D96A-4887-9D56-439016906F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LID4096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96994B8-1129-4F9B-AF6F-392AD51BD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LID4096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0E7DBFC-BB76-42CF-B2C8-A66A689C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41B5-F413-4899-9152-7969B113C178}" type="datetimeFigureOut">
              <a:rPr lang="LID4096" smtClean="0"/>
              <a:t>05/04/2020</a:t>
            </a:fld>
            <a:endParaRPr lang="LID4096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082DC07-DA95-4B67-9AB4-17A42617F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BFE15A4-D0BE-4BCF-ADEB-33AE2E015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007E-367E-4402-9B2E-62C17EE19B3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1723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A97684-7488-470B-8864-94E5005E6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LID4096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EB60AF2-20EA-4BF8-B37A-A1F82C48A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LID4096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AE7AB4D-B79D-41E5-8D07-9260A4E2D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41B5-F413-4899-9152-7969B113C178}" type="datetimeFigureOut">
              <a:rPr lang="LID4096" smtClean="0"/>
              <a:t>05/04/2020</a:t>
            </a:fld>
            <a:endParaRPr lang="LID4096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DB7684E-031D-4C77-9DE2-AB95D22F8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B8C0A18-4A21-4715-8560-688D430BF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007E-367E-4402-9B2E-62C17EE19B3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1910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A0E914-32DF-49F8-A9ED-CDC8B742B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LID4096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1C45EB3-C3D1-4629-875D-9ABD668FA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7B8A56E-4993-465A-8F75-A99CFD317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41B5-F413-4899-9152-7969B113C178}" type="datetimeFigureOut">
              <a:rPr lang="LID4096" smtClean="0"/>
              <a:t>05/04/2020</a:t>
            </a:fld>
            <a:endParaRPr lang="LID4096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7CB3EC1-E710-42B8-9C61-3E1F76E19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7FE6AF1-4EA6-48AB-BD4C-7D61B4CA5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007E-367E-4402-9B2E-62C17EE19B3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588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76A186-270E-41A5-BABD-A2D81FB7D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LID4096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1946621-CC10-4223-8E8A-DA8C6ACC9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LID4096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8951BE1-0677-437C-BAF0-059969DA7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LID4096"/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5691528-8F4D-4A01-ABAE-C42121D6E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41B5-F413-4899-9152-7969B113C178}" type="datetimeFigureOut">
              <a:rPr lang="LID4096" smtClean="0"/>
              <a:t>05/04/2020</a:t>
            </a:fld>
            <a:endParaRPr lang="LID4096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59757E6-F3BE-4BB5-B113-A2223DCF4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E219B3B-A93E-43C9-B944-0191A3FC6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007E-367E-4402-9B2E-62C17EE19B3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1810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B3C1BE-B3B9-4D75-B5CE-E50E47491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LID4096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B3111CC-5023-4220-942E-27A896554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356C62B-A964-4111-B509-34AB71701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LID4096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23657F2D-E860-411D-9732-5FF3CB87C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245C7DF2-068F-4F32-9BA8-3498DFB401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LID4096"/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3A129CDD-E654-42C6-A706-30F982444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41B5-F413-4899-9152-7969B113C178}" type="datetimeFigureOut">
              <a:rPr lang="LID4096" smtClean="0"/>
              <a:t>05/04/2020</a:t>
            </a:fld>
            <a:endParaRPr lang="LID4096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B79326DA-F5B0-4481-9817-9FC5337E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FAA267DC-4F8F-4059-91FF-27F4F405E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007E-367E-4402-9B2E-62C17EE19B3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8586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919EC9-FE01-46CE-82BD-342BB18D6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LID4096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192212CF-AEA2-41C5-AAC5-12F31550F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41B5-F413-4899-9152-7969B113C178}" type="datetimeFigureOut">
              <a:rPr lang="LID4096" smtClean="0"/>
              <a:t>05/04/2020</a:t>
            </a:fld>
            <a:endParaRPr lang="LID4096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8CC193F3-9B57-42A2-A6AD-0941BA99C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B4B9F231-4DDA-45E2-862A-B7E9073C7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007E-367E-4402-9B2E-62C17EE19B3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1025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6F9479D6-B9E0-42D8-958C-A5A03F936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41B5-F413-4899-9152-7969B113C178}" type="datetimeFigureOut">
              <a:rPr lang="LID4096" smtClean="0"/>
              <a:t>05/04/2020</a:t>
            </a:fld>
            <a:endParaRPr lang="LID4096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0EC399ED-8254-48DC-B581-9EE8BFB11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5BA6990A-4B92-4BBF-B6C7-D2E0741B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007E-367E-4402-9B2E-62C17EE19B3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5109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680CB8-682F-43D9-B0C7-46B1173B3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LID4096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E67D444-BE17-4610-9AF5-DC8080D20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LID4096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5F5A404-4D9E-4D30-B885-BCA5DC57C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CCA4DF4-0880-4B89-BD6E-4D542E194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41B5-F413-4899-9152-7969B113C178}" type="datetimeFigureOut">
              <a:rPr lang="LID4096" smtClean="0"/>
              <a:t>05/04/2020</a:t>
            </a:fld>
            <a:endParaRPr lang="LID4096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A0EC0EE-7C3A-478F-8B6F-1AD34021D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9C72AD8-9FEA-4155-A93B-B5DB52D5A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007E-367E-4402-9B2E-62C17EE19B3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6935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4E114D-EE1B-47E3-875D-ADADB9408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LID4096"/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FFB2A67C-E5F3-41A0-A79E-8C261340B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A21E5CD-2063-482B-9F81-F738EB2B7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71EB3E7-97D4-4575-8818-E57E7E126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41B5-F413-4899-9152-7969B113C178}" type="datetimeFigureOut">
              <a:rPr lang="LID4096" smtClean="0"/>
              <a:t>05/04/2020</a:t>
            </a:fld>
            <a:endParaRPr lang="LID4096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77933F4-17AB-4A9E-80DB-FC56AE9C4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BC46880-30A3-4879-A575-AB44C44BA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007E-367E-4402-9B2E-62C17EE19B3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3276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014FEC36-18EF-420E-B177-8DCF59A86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LID4096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6905413-4F3B-432B-B876-8940B9F78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LID4096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E95F760-6BF4-43E1-B8C4-738C0F6915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741B5-F413-4899-9152-7969B113C178}" type="datetimeFigureOut">
              <a:rPr lang="LID4096" smtClean="0"/>
              <a:t>05/04/2020</a:t>
            </a:fld>
            <a:endParaRPr lang="LID4096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D720F86-B937-4809-89A7-A10D2E653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D1F281B-C8CF-46E7-A73C-A73F52BE0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007E-367E-4402-9B2E-62C17EE19B3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37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E8E308-8ECC-48E9-A370-EB5FC3A37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3600" b="1" dirty="0" err="1">
                <a:solidFill>
                  <a:srgbClr val="FF0000"/>
                </a:solidFill>
              </a:rPr>
              <a:t>Listening</a:t>
            </a:r>
            <a:r>
              <a:rPr lang="sl-SI" sz="3600" b="1" dirty="0">
                <a:solidFill>
                  <a:srgbClr val="FF0000"/>
                </a:solidFill>
              </a:rPr>
              <a:t> </a:t>
            </a:r>
            <a:r>
              <a:rPr lang="sl-SI" sz="3600" b="1" dirty="0" err="1">
                <a:solidFill>
                  <a:srgbClr val="FF0000"/>
                </a:solidFill>
              </a:rPr>
              <a:t>comprehension</a:t>
            </a:r>
            <a:r>
              <a:rPr lang="sl-SI" sz="3600" b="1" dirty="0">
                <a:solidFill>
                  <a:srgbClr val="FF0000"/>
                </a:solidFill>
              </a:rPr>
              <a:t> </a:t>
            </a:r>
            <a:r>
              <a:rPr lang="sl-SI" sz="2800" dirty="0"/>
              <a:t>(</a:t>
            </a:r>
            <a:r>
              <a:rPr lang="sl-SI" sz="2800" dirty="0" err="1"/>
              <a:t>učb.str</a:t>
            </a:r>
            <a:r>
              <a:rPr lang="sl-SI" sz="2800" dirty="0"/>
              <a:t>. 67 /</a:t>
            </a:r>
            <a:r>
              <a:rPr lang="sl-SI" sz="2800" dirty="0" err="1"/>
              <a:t>listening</a:t>
            </a:r>
            <a:r>
              <a:rPr lang="sl-SI" sz="2800" dirty="0"/>
              <a:t>/ 3)</a:t>
            </a:r>
            <a:endParaRPr lang="LID4096" sz="28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95ECE0B-7C4E-4122-BC0A-A495EA712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1) Poslušaj posnetek in dopiši številke k pravi uri.</a:t>
            </a:r>
          </a:p>
        </p:txBody>
      </p:sp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8690ADB8-3B8F-466B-99B2-594A85DDF2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0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7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24</Words>
  <Application>Microsoft Office PowerPoint</Application>
  <PresentationFormat>Širokozaslonsko</PresentationFormat>
  <Paragraphs>2</Paragraphs>
  <Slides>1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Officeova tema</vt:lpstr>
      <vt:lpstr>Listening comprehension (učb.str. 67 /listening/ 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Listening comprehension (učb.str. 67 /listening/ 1,2)</dc:title>
  <dc:creator>Suzana Matić</dc:creator>
  <cp:lastModifiedBy>Suzana Matić</cp:lastModifiedBy>
  <cp:revision>3</cp:revision>
  <dcterms:created xsi:type="dcterms:W3CDTF">2020-04-19T12:41:06Z</dcterms:created>
  <dcterms:modified xsi:type="dcterms:W3CDTF">2020-05-04T07:47:27Z</dcterms:modified>
</cp:coreProperties>
</file>