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72" r:id="rId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AFCCDD7-3576-4230-91D3-8CDD5C3DA8FF}" type="datetimeFigureOut">
              <a:rPr lang="sl-SI"/>
              <a:pPr>
                <a:defRPr/>
              </a:pPr>
              <a:t>11. 05. 2020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3A992D-14BF-4F8B-B094-673257AEBD8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6003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6388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4BD708-3DEC-4047-9465-4C7CDC665D17}" type="slidenum">
              <a:rPr lang="sl-SI" alt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7412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E9F761-63BD-4235-B0F1-1D12EE7EE32C}" type="slidenum">
              <a:rPr lang="sl-SI" alt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8436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D90CD3-51EB-4CC9-9ADA-D3450A82FA41}" type="slidenum">
              <a:rPr lang="sl-SI" alt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BA62-A2BE-4637-9A9F-95BE9B76182A}" type="datetime1">
              <a:rPr lang="sl-SI"/>
              <a:pPr>
                <a:defRPr/>
              </a:pPr>
              <a:t>11. 05. 2020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K.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042E2-D77D-4D70-A2BE-E01A621D403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998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73AC-90E4-456E-83AB-6A20CF484DBC}" type="datetime1">
              <a:rPr lang="sl-SI"/>
              <a:pPr>
                <a:defRPr/>
              </a:pPr>
              <a:t>11. 05. 2020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K.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DFEFD-80FD-491F-B634-DF8115A7CB1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397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89EAF-4EE3-4062-8C09-D42F175C406B}" type="datetime1">
              <a:rPr lang="sl-SI"/>
              <a:pPr>
                <a:defRPr/>
              </a:pPr>
              <a:t>11. 05. 2020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K.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8D146-94F1-40C6-8F6A-5570F10CA90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594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D0BD9-5D29-47D8-88FA-D3C997DE31CB}" type="datetime1">
              <a:rPr lang="sl-SI"/>
              <a:pPr>
                <a:defRPr/>
              </a:pPr>
              <a:t>11. 05. 2020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K.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46BDF-057A-410C-BA29-2B5E06D7FC5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361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23318-CFEB-41D9-A15E-A3235C828052}" type="datetime1">
              <a:rPr lang="sl-SI"/>
              <a:pPr>
                <a:defRPr/>
              </a:pPr>
              <a:t>11. 05. 2020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K.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CB06B-D02D-4260-88B8-A3EE2A4DA7B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315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DEF00-3861-466F-A9CC-6E490C911409}" type="datetime1">
              <a:rPr lang="sl-SI"/>
              <a:pPr>
                <a:defRPr/>
              </a:pPr>
              <a:t>11. 05. 2020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K.</a:t>
            </a:r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9CB5E-2AD5-4684-9019-D9F7E886952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794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759B4-960B-478C-B3F2-CE39D0EE3215}" type="datetime1">
              <a:rPr lang="sl-SI"/>
              <a:pPr>
                <a:defRPr/>
              </a:pPr>
              <a:t>11. 05. 2020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K.</a:t>
            </a:r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325EE-1D5C-4E63-A97A-A3C4DE346D6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782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C68D7-E86D-4843-B4EC-033358CFF4F7}" type="datetime1">
              <a:rPr lang="sl-SI"/>
              <a:pPr>
                <a:defRPr/>
              </a:pPr>
              <a:t>11. 05. 2020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K.</a:t>
            </a:r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E4DD6-CDB5-4288-9702-5B50D00634E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103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ED740-193A-4BFF-86D6-5FE48D0FB8B0}" type="datetime1">
              <a:rPr lang="sl-SI"/>
              <a:pPr>
                <a:defRPr/>
              </a:pPr>
              <a:t>11. 05. 2020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K.</a:t>
            </a:r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492E9-5398-43C7-A3A5-3463C99671B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392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258D8-85EF-4272-89ED-6FC45D8611ED}" type="datetime1">
              <a:rPr lang="sl-SI"/>
              <a:pPr>
                <a:defRPr/>
              </a:pPr>
              <a:t>11. 05. 2020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K.</a:t>
            </a:r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66E57-6314-4E20-A05F-B07C1BEEAA5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720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993D-326E-4EAE-AD85-3BE05E5AE6AE}" type="datetime1">
              <a:rPr lang="sl-SI"/>
              <a:pPr>
                <a:defRPr/>
              </a:pPr>
              <a:t>11. 05. 2020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K.</a:t>
            </a:r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5D743-3BB6-4907-B15D-6F477F97FC4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546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6D8C6E-E535-4C7F-9FA8-F27949F9B674}" type="datetime1">
              <a:rPr lang="sl-SI"/>
              <a:pPr>
                <a:defRPr/>
              </a:pPr>
              <a:t>11. 05. 2020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l-SI"/>
              <a:t>by Mladen K.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A08693-87A3-4BD0-AEC7-F96E0105867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ctrTitle"/>
          </p:nvPr>
        </p:nvSpPr>
        <p:spPr>
          <a:xfrm>
            <a:off x="539552" y="236241"/>
            <a:ext cx="6768752" cy="982959"/>
          </a:xfrm>
        </p:spPr>
        <p:txBody>
          <a:bodyPr/>
          <a:lstStyle/>
          <a:p>
            <a:r>
              <a:rPr lang="sl-SI" altLang="sl-SI" b="1" dirty="0">
                <a:solidFill>
                  <a:srgbClr val="FF0000"/>
                </a:solidFill>
              </a:rPr>
              <a:t>Home, </a:t>
            </a:r>
            <a:r>
              <a:rPr lang="sl-SI" altLang="sl-SI" b="1" dirty="0" err="1">
                <a:solidFill>
                  <a:srgbClr val="FF0000"/>
                </a:solidFill>
              </a:rPr>
              <a:t>Sweet</a:t>
            </a:r>
            <a:r>
              <a:rPr lang="sl-SI" altLang="sl-SI" b="1" dirty="0">
                <a:solidFill>
                  <a:srgbClr val="FF0000"/>
                </a:solidFill>
              </a:rPr>
              <a:t> Home</a:t>
            </a:r>
          </a:p>
        </p:txBody>
      </p:sp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1187624" y="1340768"/>
            <a:ext cx="6552728" cy="4464496"/>
          </a:xfrm>
        </p:spPr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Učbenik, stran 80, naloga 8 a, b.</a:t>
            </a:r>
          </a:p>
          <a:p>
            <a:pPr algn="just"/>
            <a:r>
              <a:rPr lang="sl-SI" sz="2800" dirty="0"/>
              <a:t>Odpri učbenik, oglej si sliko in poimenuj narisane predmete (tiste, ki jih poznaš). </a:t>
            </a:r>
          </a:p>
          <a:p>
            <a:pPr algn="just"/>
            <a:endParaRPr lang="sl-SI" sz="2800" dirty="0"/>
          </a:p>
          <a:p>
            <a:pPr algn="just"/>
            <a:r>
              <a:rPr lang="sl-SI" sz="2800" dirty="0"/>
              <a:t>Poslušaj posnetek (na 2. diapozitivu) in pokaži na predmete na sliki. </a:t>
            </a:r>
          </a:p>
          <a:p>
            <a:pPr algn="just"/>
            <a:endParaRPr lang="sl-SI" sz="2800" dirty="0"/>
          </a:p>
          <a:p>
            <a:pPr algn="just"/>
            <a:r>
              <a:rPr lang="sl-SI" sz="2800" dirty="0"/>
              <a:t>Preberi pesmico naglas.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grada številke diapozitiva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EAB32-E4E8-46B3-9FF5-2178E917BD64}" type="slidenum">
              <a:rPr lang="sl-SI"/>
              <a:pPr>
                <a:defRPr/>
              </a:pPr>
              <a:t>2</a:t>
            </a:fld>
            <a:endParaRPr lang="sl-S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903FCD-C11D-45F0-BE75-033520242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11" y="0"/>
            <a:ext cx="5402383" cy="712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C22E98AD-CA4E-4745-A0AB-57E4811F30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104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PoljeZBesedilom 8"/>
          <p:cNvSpPr txBox="1">
            <a:spLocks noChangeArrowheads="1"/>
          </p:cNvSpPr>
          <p:nvPr/>
        </p:nvSpPr>
        <p:spPr bwMode="auto">
          <a:xfrm>
            <a:off x="755576" y="136525"/>
            <a:ext cx="6696099" cy="718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dirty="0"/>
              <a:t>Ponovno</a:t>
            </a:r>
            <a:r>
              <a:rPr lang="sl-SI" b="1" dirty="0"/>
              <a:t> </a:t>
            </a:r>
            <a:r>
              <a:rPr lang="sl-SI" dirty="0"/>
              <a:t>si</a:t>
            </a:r>
            <a:r>
              <a:rPr lang="sl-SI" b="1" dirty="0"/>
              <a:t> </a:t>
            </a:r>
            <a:r>
              <a:rPr lang="sl-SI" dirty="0"/>
              <a:t>poglej sličice  in poslušaj posnetek izgovorjave besed. Pri vsaki besedi se na koncu sliši končnica </a:t>
            </a:r>
            <a:r>
              <a:rPr lang="sl-SI" b="1" dirty="0"/>
              <a:t>–s, </a:t>
            </a:r>
            <a:r>
              <a:rPr lang="sl-SI" dirty="0"/>
              <a:t>kar v angleščini označuje več stvari, oseb, živali… torej </a:t>
            </a:r>
            <a:r>
              <a:rPr lang="sl-SI" b="1" dirty="0"/>
              <a:t>MNOŽINO. </a:t>
            </a:r>
            <a:endParaRPr lang="sl-SI" altLang="sl-SI" sz="2500" b="1" dirty="0"/>
          </a:p>
          <a:p>
            <a:endParaRPr lang="sl-SI" altLang="sl-SI" sz="2500" b="1" dirty="0"/>
          </a:p>
          <a:p>
            <a:r>
              <a:rPr lang="sl-SI" altLang="sl-SI" sz="2000" b="1" dirty="0"/>
              <a:t>Poslušaj izgovorjavo besed in zapiši v zvezek:</a:t>
            </a:r>
          </a:p>
          <a:p>
            <a:pPr algn="ctr"/>
            <a:r>
              <a:rPr lang="sl-SI" altLang="sl-SI" sz="2500" b="1" dirty="0">
                <a:solidFill>
                  <a:srgbClr val="FF0000"/>
                </a:solidFill>
              </a:rPr>
              <a:t>PLURAL </a:t>
            </a:r>
            <a:r>
              <a:rPr lang="sl-SI" altLang="sl-SI" sz="2500" b="1">
                <a:solidFill>
                  <a:srgbClr val="FF0000"/>
                </a:solidFill>
              </a:rPr>
              <a:t>= Množina</a:t>
            </a:r>
            <a:endParaRPr lang="sl-SI" altLang="sl-SI" sz="2500" b="1" dirty="0">
              <a:solidFill>
                <a:srgbClr val="FF0000"/>
              </a:solidFill>
            </a:endParaRPr>
          </a:p>
          <a:p>
            <a:endParaRPr lang="sl-SI" altLang="sl-SI" sz="2500" dirty="0"/>
          </a:p>
          <a:p>
            <a:r>
              <a:rPr lang="sl-SI" altLang="sl-SI" sz="2000" dirty="0"/>
              <a:t>a </a:t>
            </a:r>
            <a:r>
              <a:rPr lang="sl-SI" altLang="sl-SI" sz="2000" dirty="0" err="1"/>
              <a:t>girl</a:t>
            </a:r>
            <a:r>
              <a:rPr lang="sl-SI" altLang="sl-SI" sz="2000" dirty="0"/>
              <a:t>  (ena deklica) 		 </a:t>
            </a:r>
            <a:r>
              <a:rPr lang="sl-SI" altLang="sl-SI" sz="2000" dirty="0" err="1"/>
              <a:t>girl</a:t>
            </a:r>
            <a:r>
              <a:rPr lang="sl-SI" altLang="sl-SI" sz="2000" b="1" dirty="0" err="1"/>
              <a:t>s</a:t>
            </a:r>
            <a:r>
              <a:rPr lang="sl-SI" altLang="sl-SI" sz="2000" b="1" dirty="0"/>
              <a:t> </a:t>
            </a:r>
            <a:r>
              <a:rPr lang="sl-SI" altLang="sl-SI" sz="2000" dirty="0"/>
              <a:t>(več deklic)</a:t>
            </a:r>
          </a:p>
          <a:p>
            <a:endParaRPr lang="sl-SI" altLang="sl-SI" sz="2000" dirty="0"/>
          </a:p>
          <a:p>
            <a:r>
              <a:rPr lang="sl-SI" altLang="sl-SI" sz="2000" dirty="0"/>
              <a:t>a </a:t>
            </a:r>
            <a:r>
              <a:rPr lang="sl-SI" altLang="sl-SI" sz="2000" dirty="0" err="1"/>
              <a:t>boy</a:t>
            </a:r>
            <a:r>
              <a:rPr lang="sl-SI" altLang="sl-SI" sz="2000" dirty="0"/>
              <a:t> (en fant)			</a:t>
            </a:r>
            <a:r>
              <a:rPr lang="sl-SI" altLang="sl-SI" sz="2000" dirty="0" err="1"/>
              <a:t>boy</a:t>
            </a:r>
            <a:r>
              <a:rPr lang="sl-SI" altLang="sl-SI" sz="2000" b="1" dirty="0" err="1"/>
              <a:t>s</a:t>
            </a:r>
            <a:r>
              <a:rPr lang="sl-SI" altLang="sl-SI" sz="2000" b="1" dirty="0"/>
              <a:t> </a:t>
            </a:r>
            <a:r>
              <a:rPr lang="sl-SI" altLang="sl-SI" sz="2000" dirty="0"/>
              <a:t>(več fantov)</a:t>
            </a:r>
          </a:p>
          <a:p>
            <a:endParaRPr lang="sl-SI" altLang="sl-SI" sz="2000" dirty="0"/>
          </a:p>
          <a:p>
            <a:r>
              <a:rPr lang="sl-SI" altLang="sl-SI" sz="2000" dirty="0"/>
              <a:t>a desk (ena miza)			</a:t>
            </a:r>
            <a:r>
              <a:rPr lang="sl-SI" altLang="sl-SI" sz="2000" dirty="0" err="1"/>
              <a:t>desk</a:t>
            </a:r>
            <a:r>
              <a:rPr lang="sl-SI" altLang="sl-SI" sz="2000" b="1" dirty="0" err="1"/>
              <a:t>s</a:t>
            </a:r>
            <a:r>
              <a:rPr lang="sl-SI" altLang="sl-SI" sz="2000" b="1" dirty="0"/>
              <a:t> </a:t>
            </a:r>
            <a:r>
              <a:rPr lang="sl-SI" altLang="sl-SI" sz="2000" dirty="0"/>
              <a:t>(več miz)</a:t>
            </a:r>
          </a:p>
          <a:p>
            <a:endParaRPr lang="sl-SI" altLang="sl-SI" sz="2000" dirty="0"/>
          </a:p>
          <a:p>
            <a:r>
              <a:rPr lang="sl-SI" altLang="sl-SI" sz="2000" dirty="0"/>
              <a:t>a </a:t>
            </a:r>
            <a:r>
              <a:rPr lang="sl-SI" altLang="sl-SI" sz="2000" dirty="0" err="1"/>
              <a:t>chair</a:t>
            </a:r>
            <a:r>
              <a:rPr lang="sl-SI" altLang="sl-SI" sz="2000" dirty="0"/>
              <a:t> (en stol)			</a:t>
            </a:r>
            <a:r>
              <a:rPr lang="sl-SI" altLang="sl-SI" sz="2000" dirty="0" err="1"/>
              <a:t>chair</a:t>
            </a:r>
            <a:r>
              <a:rPr lang="sl-SI" altLang="sl-SI" sz="2000" b="1" dirty="0" err="1"/>
              <a:t>s</a:t>
            </a:r>
            <a:r>
              <a:rPr lang="sl-SI" altLang="sl-SI" sz="2000" dirty="0"/>
              <a:t> (več stolov)</a:t>
            </a:r>
          </a:p>
          <a:p>
            <a:endParaRPr lang="sl-SI" altLang="sl-SI" sz="2000" dirty="0"/>
          </a:p>
          <a:p>
            <a:r>
              <a:rPr lang="sl-SI" altLang="sl-SI" sz="2000" dirty="0"/>
              <a:t>a </a:t>
            </a:r>
            <a:r>
              <a:rPr lang="sl-SI" altLang="sl-SI" sz="2000" dirty="0" err="1"/>
              <a:t>telephone</a:t>
            </a:r>
            <a:r>
              <a:rPr lang="sl-SI" altLang="sl-SI" sz="2000" dirty="0"/>
              <a:t> (en telefon)		</a:t>
            </a:r>
            <a:r>
              <a:rPr lang="sl-SI" altLang="sl-SI" sz="2000" dirty="0" err="1"/>
              <a:t>telephone</a:t>
            </a:r>
            <a:r>
              <a:rPr lang="sl-SI" altLang="sl-SI" sz="2000" b="1" dirty="0" err="1"/>
              <a:t>s</a:t>
            </a:r>
            <a:r>
              <a:rPr lang="sl-SI" altLang="sl-SI" sz="2000" dirty="0"/>
              <a:t> (več telefonov)</a:t>
            </a:r>
          </a:p>
          <a:p>
            <a:endParaRPr lang="sl-SI" altLang="sl-SI" sz="2000" dirty="0"/>
          </a:p>
          <a:p>
            <a:r>
              <a:rPr lang="sl-SI" altLang="sl-SI" sz="2000" dirty="0"/>
              <a:t>a bed				</a:t>
            </a:r>
            <a:r>
              <a:rPr lang="sl-SI" altLang="sl-SI" sz="2000" dirty="0" err="1"/>
              <a:t>bed</a:t>
            </a:r>
            <a:r>
              <a:rPr lang="sl-SI" altLang="sl-SI" sz="2000" b="1" dirty="0" err="1"/>
              <a:t>s</a:t>
            </a:r>
            <a:r>
              <a:rPr lang="sl-SI" altLang="sl-SI" sz="2000" dirty="0"/>
              <a:t> (več postelj)</a:t>
            </a:r>
          </a:p>
          <a:p>
            <a:endParaRPr lang="sl-SI" altLang="sl-SI" sz="2000" dirty="0"/>
          </a:p>
          <a:p>
            <a:r>
              <a:rPr lang="sl-SI" altLang="sl-SI" sz="2000" dirty="0"/>
              <a:t>a table (ena šolska miza)		</a:t>
            </a:r>
            <a:r>
              <a:rPr lang="sl-SI" altLang="sl-SI" sz="2000" dirty="0" err="1"/>
              <a:t>table</a:t>
            </a:r>
            <a:r>
              <a:rPr lang="sl-SI" altLang="sl-SI" sz="2000" b="1" dirty="0" err="1"/>
              <a:t>s</a:t>
            </a:r>
            <a:r>
              <a:rPr lang="sl-SI" altLang="sl-SI" sz="2000" dirty="0"/>
              <a:t> (več miz)</a:t>
            </a:r>
          </a:p>
          <a:p>
            <a:endParaRPr lang="sl-SI" altLang="sl-SI" sz="2000" dirty="0"/>
          </a:p>
          <a:p>
            <a:endParaRPr lang="sl-SI" altLang="sl-SI" sz="2500" dirty="0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D3694-B81A-4DD5-A219-EE2AFD58A7EB}" type="slidenum">
              <a:rPr lang="sl-SI"/>
              <a:pPr>
                <a:defRPr/>
              </a:pPr>
              <a:t>3</a:t>
            </a:fld>
            <a:endParaRPr lang="sl-SI"/>
          </a:p>
        </p:txBody>
      </p: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59F0EC19-3A5B-4595-B010-8F46B31BF0BD}"/>
              </a:ext>
            </a:extLst>
          </p:cNvPr>
          <p:cNvCxnSpPr/>
          <p:nvPr/>
        </p:nvCxnSpPr>
        <p:spPr>
          <a:xfrm>
            <a:off x="4103625" y="2132856"/>
            <a:ext cx="1106115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BA0BE763-1E61-459A-8984-EB2C73964A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0" y="330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BC2DF53-4E23-4B0D-A324-DC6D89AFD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/>
          <a:lstStyle/>
          <a:p>
            <a:pPr marL="0" indent="0">
              <a:buNone/>
            </a:pPr>
            <a:r>
              <a:rPr lang="sl-SI" altLang="sl-SI" sz="2800" b="1" dirty="0">
                <a:solidFill>
                  <a:srgbClr val="FF0000"/>
                </a:solidFill>
              </a:rPr>
              <a:t>Zapomni si!!! </a:t>
            </a:r>
            <a:r>
              <a:rPr lang="sl-SI" altLang="sl-SI" sz="2800" b="1" dirty="0"/>
              <a:t>Pred besedami v množini nikoli ne dodajate člena A ali AN.</a:t>
            </a:r>
          </a:p>
          <a:p>
            <a:pPr marL="0" indent="0">
              <a:buNone/>
            </a:pPr>
            <a:r>
              <a:rPr lang="sl-SI" altLang="sl-SI" sz="2800" b="1" dirty="0"/>
              <a:t>Primer: </a:t>
            </a:r>
            <a:r>
              <a:rPr lang="sl-SI" altLang="sl-SI" sz="2800" b="1" strike="sngStrike" dirty="0"/>
              <a:t>a </a:t>
            </a:r>
            <a:r>
              <a:rPr lang="sl-SI" altLang="sl-SI" sz="2800" b="1" strike="sngStrike" dirty="0" err="1"/>
              <a:t>girls</a:t>
            </a:r>
            <a:endParaRPr lang="sl-SI" altLang="sl-SI" sz="2800" b="1" strike="sngStrike" dirty="0"/>
          </a:p>
          <a:p>
            <a:pPr marL="0" indent="0">
              <a:buNone/>
            </a:pPr>
            <a:endParaRPr lang="sl-SI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l-SI" dirty="0"/>
              <a:t>Reši še: </a:t>
            </a:r>
            <a:r>
              <a:rPr lang="sl-SI" b="1" dirty="0">
                <a:solidFill>
                  <a:srgbClr val="FF0000"/>
                </a:solidFill>
              </a:rPr>
              <a:t>DZ str. 76/ 8a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89CB29C5-C097-40CC-B24D-05FFD558A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46BDF-057A-410C-BA29-2B5E06D7FC54}" type="slidenum">
              <a:rPr lang="sl-SI" smtClean="0"/>
              <a:pPr>
                <a:defRPr/>
              </a:pPr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3759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225</Words>
  <Application>Microsoft Office PowerPoint</Application>
  <PresentationFormat>Diaprojekcija na zaslonu (4:3)</PresentationFormat>
  <Paragraphs>35</Paragraphs>
  <Slides>4</Slides>
  <Notes>3</Notes>
  <HiddenSlides>0</HiddenSlides>
  <MMClips>2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Officeova tema</vt:lpstr>
      <vt:lpstr>Home, Sweet Home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Mladen Kopasic</dc:creator>
  <cp:lastModifiedBy>Suzana Matić</cp:lastModifiedBy>
  <cp:revision>50</cp:revision>
  <dcterms:created xsi:type="dcterms:W3CDTF">2011-10-23T09:52:58Z</dcterms:created>
  <dcterms:modified xsi:type="dcterms:W3CDTF">2020-05-11T20:29:16Z</dcterms:modified>
</cp:coreProperties>
</file>