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556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243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774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46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34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145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543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227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78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23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17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C4E0-13FE-4BC8-B4E9-D33607284517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194F-1BFF-44A4-9B1D-16C43887E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04255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Ploščina  pravokotnika in kvadrata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H="1">
            <a:off x="7740351" y="4005062"/>
            <a:ext cx="77765" cy="4571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2457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32" y="3239268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55448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Pravokotnik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sl-SI" sz="2800" dirty="0" smtClean="0"/>
              <a:t>Ponovi lastnosti pravokotnika!</a:t>
            </a:r>
          </a:p>
          <a:p>
            <a:r>
              <a:rPr lang="sl-SI" sz="2800" dirty="0" smtClean="0"/>
              <a:t>Ponovi odnose med merskimi enotami za ploščino (prejšnja ura)!</a:t>
            </a:r>
          </a:p>
          <a:p>
            <a:endParaRPr lang="sl-SI" sz="2800" dirty="0"/>
          </a:p>
          <a:p>
            <a:r>
              <a:rPr lang="sl-SI" sz="2800" dirty="0" smtClean="0"/>
              <a:t>PLOŠČINA LIKA je prostor v ravnini, ki ga ta lik zavzema.</a:t>
            </a:r>
          </a:p>
          <a:p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a= 5 cm                      </a:t>
            </a:r>
          </a:p>
          <a:p>
            <a:pPr marL="0" indent="0">
              <a:buNone/>
            </a:pPr>
            <a:r>
              <a:rPr lang="sl-SI" sz="2800" dirty="0" smtClean="0"/>
              <a:t>b= 3 cm    </a:t>
            </a:r>
          </a:p>
          <a:p>
            <a:pPr marL="0" indent="0">
              <a:buNone/>
            </a:pPr>
            <a:r>
              <a:rPr lang="sl-SI" sz="2800" dirty="0" smtClean="0"/>
              <a:t>                 </a:t>
            </a:r>
          </a:p>
          <a:p>
            <a:pPr marL="0" indent="0">
              <a:buNone/>
            </a:pPr>
            <a:r>
              <a:rPr lang="sl-SI" sz="2800" dirty="0" smtClean="0"/>
              <a:t>Lik je razdeljen na mrežo </a:t>
            </a:r>
            <a:r>
              <a:rPr lang="sl-SI" sz="2800" dirty="0" smtClean="0">
                <a:solidFill>
                  <a:srgbClr val="FF0000"/>
                </a:solidFill>
              </a:rPr>
              <a:t>z enoto cm²</a:t>
            </a:r>
            <a:r>
              <a:rPr lang="sl-SI" sz="2800" dirty="0" smtClean="0"/>
              <a:t>. Koliko teh kvadratkov pokriva lik?</a:t>
            </a:r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p= 3cm²+ 3cm²+ 3cm² + 3cm² + 3</a:t>
            </a:r>
            <a:r>
              <a:rPr lang="sl-SI" sz="2800" dirty="0"/>
              <a:t>cm²</a:t>
            </a:r>
          </a:p>
          <a:p>
            <a:pPr marL="0" indent="0">
              <a:buNone/>
            </a:pPr>
            <a:r>
              <a:rPr lang="sl-SI" sz="2800" dirty="0" smtClean="0"/>
              <a:t>p= 15cm²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12618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445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/>
              <a:t>p= 5cm²+ 5cm² + 5cm²</a:t>
            </a:r>
          </a:p>
          <a:p>
            <a:pPr marL="0" indent="0">
              <a:buNone/>
            </a:pPr>
            <a:r>
              <a:rPr lang="sl-SI" sz="2400" dirty="0" smtClean="0"/>
              <a:t>p= 15 cm²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p= a </a:t>
            </a:r>
            <a:r>
              <a:rPr lang="sl-SI" sz="2400" dirty="0" smtClean="0">
                <a:solidFill>
                  <a:srgbClr val="FF0000"/>
                </a:solidFill>
                <a:sym typeface="Wingdings"/>
              </a:rPr>
              <a:t> b</a:t>
            </a:r>
          </a:p>
          <a:p>
            <a:pPr marL="0" indent="0">
              <a:buNone/>
            </a:pPr>
            <a:r>
              <a:rPr lang="sl-SI" sz="2400" dirty="0" smtClean="0">
                <a:sym typeface="Wingdings"/>
              </a:rPr>
              <a:t>p= 5 cm  3 cm</a:t>
            </a:r>
          </a:p>
          <a:p>
            <a:pPr marL="0" indent="0">
              <a:buNone/>
            </a:pPr>
            <a:r>
              <a:rPr lang="sl-SI" sz="2400" dirty="0" smtClean="0">
                <a:sym typeface="Wingdings"/>
              </a:rPr>
              <a:t>p= 15 </a:t>
            </a:r>
            <a:r>
              <a:rPr lang="sl-SI" sz="2400" dirty="0" smtClean="0"/>
              <a:t>cm²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Ploščino pravokotnika izračunamo tako, da pomnožimo dolžino ene stranice z dolžino druge stranice. Dobimo zmnožek števil in kvadratno mersko enoto!</a:t>
            </a: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34384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Kvadrat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2600" dirty="0" smtClean="0"/>
              <a:t>Ponovi lastnost kvadrata!</a:t>
            </a:r>
          </a:p>
          <a:p>
            <a:r>
              <a:rPr lang="sl-SI" sz="2600" dirty="0" smtClean="0"/>
              <a:t>a= 3 cm             </a:t>
            </a:r>
          </a:p>
          <a:p>
            <a:pPr marL="0" indent="0">
              <a:buNone/>
            </a:pPr>
            <a:r>
              <a:rPr lang="sl-SI" sz="2600" dirty="0" smtClean="0"/>
              <a:t>p= 3</a:t>
            </a:r>
            <a:r>
              <a:rPr lang="sl-SI" sz="2600" dirty="0" smtClean="0"/>
              <a:t>cm² +3cm²+ 3cm²</a:t>
            </a:r>
          </a:p>
          <a:p>
            <a:pPr marL="0" indent="0">
              <a:buNone/>
            </a:pPr>
            <a:r>
              <a:rPr lang="sl-SI" sz="2600" dirty="0" smtClean="0"/>
              <a:t>p= 9 cm²</a:t>
            </a:r>
          </a:p>
          <a:p>
            <a:pPr marL="0" indent="0">
              <a:buNone/>
            </a:pPr>
            <a:r>
              <a:rPr lang="sl-SI" sz="2600" dirty="0" smtClean="0">
                <a:solidFill>
                  <a:srgbClr val="FF0000"/>
                </a:solidFill>
              </a:rPr>
              <a:t>p= a </a:t>
            </a:r>
            <a:r>
              <a:rPr lang="sl-SI" sz="2600" dirty="0" smtClean="0">
                <a:solidFill>
                  <a:srgbClr val="FF0000"/>
                </a:solidFill>
                <a:sym typeface="Wingdings"/>
              </a:rPr>
              <a:t> a</a:t>
            </a:r>
          </a:p>
          <a:p>
            <a:pPr marL="0" indent="0">
              <a:buNone/>
            </a:pPr>
            <a:r>
              <a:rPr lang="sl-SI" sz="2600" dirty="0" smtClean="0">
                <a:sym typeface="Wingdings"/>
              </a:rPr>
              <a:t>p= 3 cm  3cm                                Lik je razdeljen na mrežo </a:t>
            </a:r>
            <a:r>
              <a:rPr lang="sl-SI" sz="2600" dirty="0" smtClean="0"/>
              <a:t>cm².</a:t>
            </a:r>
          </a:p>
          <a:p>
            <a:pPr marL="0" indent="0">
              <a:buNone/>
            </a:pPr>
            <a:endParaRPr lang="sl-SI" sz="2600" dirty="0" smtClean="0">
              <a:sym typeface="Wingdings"/>
            </a:endParaRPr>
          </a:p>
          <a:p>
            <a:pPr marL="0" indent="0">
              <a:buNone/>
            </a:pPr>
            <a:r>
              <a:rPr lang="sl-SI" sz="2600" dirty="0" smtClean="0">
                <a:sym typeface="Wingdings"/>
              </a:rPr>
              <a:t>p= 9 </a:t>
            </a:r>
            <a:r>
              <a:rPr lang="sl-SI" sz="2600" dirty="0" smtClean="0"/>
              <a:t>cm²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Ploščino kvadrata izračunamo tako, da pomnožimo dolžino ene stranice z dolžino druge stranice. Dobimo zmnožek in kvadratne merske enote!</a:t>
            </a:r>
          </a:p>
          <a:p>
            <a:pPr marL="0" indent="0">
              <a:buNone/>
            </a:pPr>
            <a:endParaRPr lang="sl-SI" sz="2400" dirty="0" smtClean="0">
              <a:solidFill>
                <a:srgbClr val="FF000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37"/>
          <a:stretch/>
        </p:blipFill>
        <p:spPr bwMode="auto">
          <a:xfrm>
            <a:off x="6124144" y="1412776"/>
            <a:ext cx="1499616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l-SI" dirty="0" smtClean="0"/>
              <a:t>Vaje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sl-SI" sz="2400" dirty="0" smtClean="0"/>
              <a:t>Nariši like in jih označi. Vsakemu izračunaj obseg in ploščino!  (računaj postopno od formule navzdol, ne pozabi na merske enote</a:t>
            </a:r>
            <a:r>
              <a:rPr lang="sl-SI" dirty="0" smtClean="0"/>
              <a:t>!!)</a:t>
            </a:r>
          </a:p>
          <a:p>
            <a:r>
              <a:rPr lang="sl-SI" sz="2400" dirty="0" smtClean="0"/>
              <a:t>a= 6 cm                            * a= 3 cm                 # a= 6 cm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 b= 4 cm                               b= 7 cm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 smtClean="0"/>
              <a:t> a= 45 mm</a:t>
            </a:r>
          </a:p>
          <a:p>
            <a:pPr marL="0" indent="0">
              <a:buNone/>
            </a:pPr>
            <a:r>
              <a:rPr lang="sl-SI" sz="2400" dirty="0" smtClean="0"/>
              <a:t>      b= 5 cm  ( spomni se na pretvorbo v isto mersko enoto)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dirty="0"/>
              <a:t> P</a:t>
            </a:r>
            <a:r>
              <a:rPr lang="sl-SI" sz="2400" dirty="0" smtClean="0"/>
              <a:t>ravokotnik ima ploščino 27</a:t>
            </a:r>
            <a:r>
              <a:rPr lang="sl-SI" sz="2400" dirty="0" smtClean="0"/>
              <a:t>cm². Stranica  a= 9 cm. Koliko meri stranica b? Liku izračunaj še obseg in ga nariši!</a:t>
            </a:r>
          </a:p>
          <a:p>
            <a:endParaRPr lang="sl-SI" sz="2400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279</Words>
  <Application>Microsoft Office PowerPoint</Application>
  <PresentationFormat>Diaprojekcija na zaslonu (4:3)</PresentationFormat>
  <Paragraphs>50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Ploščina  pravokotnika in kvadrata</vt:lpstr>
      <vt:lpstr>Pravokotnik </vt:lpstr>
      <vt:lpstr>PowerPointova predstavitev</vt:lpstr>
      <vt:lpstr>Kvadrat </vt:lpstr>
      <vt:lpstr>Vaje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Ploščina  pravokotnika in kvadrata</dc:title>
  <dc:creator>HP</dc:creator>
  <cp:lastModifiedBy>HP</cp:lastModifiedBy>
  <cp:revision>8</cp:revision>
  <dcterms:created xsi:type="dcterms:W3CDTF">2020-05-20T09:29:56Z</dcterms:created>
  <dcterms:modified xsi:type="dcterms:W3CDTF">2020-05-20T10:49:19Z</dcterms:modified>
</cp:coreProperties>
</file>