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4A891-F541-4AB9-83E3-B4ECFB220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934616-325D-4660-8D35-7268560F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090AD3-B10C-4639-A429-0AEBA257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9912BA-FC14-472B-8FC8-C994A719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D95282-23A3-4A45-8816-43E94FEA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5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430FE-5220-4EAA-86C0-E8596546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BE0D17E-F798-48F7-A933-A23135CB2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045A0E-AD58-4394-963F-9F921904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73F2E84-CB84-41CE-B333-42E2D9D2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F99FB3-4A6D-4839-8129-ED493B52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929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32C453F-E29A-4CDD-9882-BE0727B29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516E7DE-BDA6-4377-A423-94595A4C7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AA3584-D6D3-4299-BC12-C494F483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ABB9DD-6B09-400E-9D5F-1AE6C1B7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7D811B-5F0C-4A35-95D1-FADD1FBE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23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31108-9C48-4F38-9FDB-B85CA445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20B29F-0B68-4CA6-9337-27A7787C1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8FA912-8A5D-4FF2-A391-264D24AA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EE23369-7C48-4CDD-92EE-A7719C2D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9D1F6D-FB49-4186-A501-6A49C66D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86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9DE6DE-4296-48CD-8B51-55EFFD5E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10D3973-14A4-4965-A7E6-185157DDA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930DDF-2C32-4E70-9BF5-91D21661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FEF38E-C0C1-46B7-87AA-A5E9FDCE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EE50C2-607C-49FE-8F59-51FF4838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889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967A16-6067-4E24-BF9E-99543E96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F58D98-E937-418C-A22B-CA2B00588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8BE8500-D3D6-4322-9E4F-C40DC4648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702FA5F-BB94-4AA3-816F-8BE11A7A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0DDEA2C-D684-4E85-B364-6C272B55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56AC33-3455-4525-8296-D347D47B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25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6473C7-D38A-422E-BB34-1F3FFDDE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FB1C12-01CA-4E06-834D-58E19DF5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D8FD9D4-94AC-41A4-B44E-4BF051033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8941846-0486-4178-929C-3E18A433E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363B160-299F-4092-A171-40D957370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B73CE73-F27B-4C4F-BCD4-6EC9D6B2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BEE5172-49EE-4C91-902D-B783175C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0326013-25D7-4088-A7DA-00E7410F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18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2BAD2B-1806-4196-BBD0-6B2C8A5B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E20E9B5-C7D2-43FE-BB28-6FB6071A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A59E4CE-89C3-42EF-B281-33E53B8F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F8493DC-E652-40B0-A8E3-B897634E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60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AF7CAB2-7566-4666-A93A-A577ED5B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56AC606-2201-49E9-B172-B2F38140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7770D9-E7CF-421F-9ECD-FD4F10AB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591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6896B-0CBE-445A-A515-8F91BCC2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0AFFC6-D1BF-4CEF-83A2-73F31336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F91E604-7676-4858-A328-0C15D3E4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B6D69D-5DA9-4DA8-A19B-F7609643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75E80B-0048-4439-8A32-0121B0FC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9CE243-B0C4-4EAC-B050-2B4EA69D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724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70DF0-EC83-4E66-8E8B-6D5FCC81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FDBCA13-8025-4BB1-9FC9-9CC8A7392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5C7DA8E-1FF5-4A75-91BF-9A421787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F782337-3743-43B8-B3D4-94AA2906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673DC0-1C03-4602-AA98-BD3D9E36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79644AD-75A1-4B6B-97C6-727EBE3D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539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77C2B0C-4D0B-4478-BB70-38EB9647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7A9199-AD73-4E7F-8F30-2D904440E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E881C1-9D61-4931-AD9E-A76030BF0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9FCB-F05B-403B-B8B0-C8EAB1385DE6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E72788-2FA1-4432-BEE4-CFF60D77B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EFCEA3-D5B0-4DEF-A3AF-C00759E7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7DE9-E1C1-40C4-BFE6-487EE2DEB5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40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6B59BE-2C36-4E91-8535-DE51C3D2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err="1"/>
              <a:t>Rooms</a:t>
            </a:r>
            <a:r>
              <a:rPr lang="sl-SI" sz="4000" b="1" dirty="0"/>
              <a:t> in </a:t>
            </a:r>
            <a:r>
              <a:rPr lang="sl-SI" sz="4000" b="1" dirty="0" err="1"/>
              <a:t>my</a:t>
            </a:r>
            <a:r>
              <a:rPr lang="sl-SI" sz="4000" b="1" dirty="0"/>
              <a:t> </a:t>
            </a:r>
            <a:r>
              <a:rPr lang="sl-SI" sz="4000" b="1" dirty="0" err="1"/>
              <a:t>house</a:t>
            </a:r>
            <a:r>
              <a:rPr lang="sl-SI" sz="4000" b="1" dirty="0"/>
              <a:t> </a:t>
            </a:r>
            <a:r>
              <a:rPr lang="sl-SI" sz="3200" b="1" dirty="0"/>
              <a:t>(</a:t>
            </a:r>
            <a:r>
              <a:rPr lang="sl-SI" sz="3200" b="1" dirty="0" err="1"/>
              <a:t>učb</a:t>
            </a:r>
            <a:r>
              <a:rPr lang="sl-SI" sz="3200" b="1" dirty="0"/>
              <a:t>. str. 77)</a:t>
            </a:r>
            <a:endParaRPr lang="LID4096" sz="32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1E52D6-6182-4B58-AF68-B6D09341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Poslušaj besede in jih ponovi.</a:t>
            </a:r>
            <a:endParaRPr lang="LID4096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3851FBB-A2F8-42CA-B602-0C355B837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Rooms in my house (učb. str. 77)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Suzana Matić</dc:creator>
  <cp:lastModifiedBy>Suzana Matić</cp:lastModifiedBy>
  <cp:revision>2</cp:revision>
  <dcterms:created xsi:type="dcterms:W3CDTF">2020-04-22T08:31:30Z</dcterms:created>
  <dcterms:modified xsi:type="dcterms:W3CDTF">2020-05-04T18:29:30Z</dcterms:modified>
</cp:coreProperties>
</file>