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FCCDD7-3576-4230-91D3-8CDD5C3DA8FF}" type="datetimeFigureOut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3A992D-14BF-4F8B-B094-673257AEBD8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600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D90CD3-51EB-4CC9-9ADA-D3450A82FA41}" type="slidenum">
              <a:rPr lang="sl-SI" alt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BA62-A2BE-4637-9A9F-95BE9B76182A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042E2-D77D-4D70-A2BE-E01A621D403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998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73AC-90E4-456E-83AB-6A20CF484DBC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EFD-80FD-491F-B634-DF8115A7CB1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397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9EAF-4EE3-4062-8C09-D42F175C406B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D146-94F1-40C6-8F6A-5570F10CA90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94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0BD9-5D29-47D8-88FA-D3C997DE31CB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6BDF-057A-410C-BA29-2B5E06D7FC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361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3318-CFEB-41D9-A15E-A3235C828052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B06B-D02D-4260-88B8-A3EE2A4DA7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1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EF00-3861-466F-A9CC-6E490C911409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CB5E-2AD5-4684-9019-D9F7E886952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794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59B4-960B-478C-B3F2-CE39D0EE3215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325EE-1D5C-4E63-A97A-A3C4DE346D6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782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68D7-E86D-4843-B4EC-033358CFF4F7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4DD6-CDB5-4288-9702-5B50D00634E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03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D740-193A-4BFF-86D6-5FE48D0FB8B0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92E9-5398-43C7-A3A5-3463C99671B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392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58D8-85EF-4272-89ED-6FC45D8611ED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6E57-6314-4E20-A05F-B07C1BEEAA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720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993D-326E-4EAE-AD85-3BE05E5AE6AE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D743-3BB6-4907-B15D-6F477F97FC4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546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6D8C6E-E535-4C7F-9FA8-F27949F9B674}" type="datetime1">
              <a:rPr lang="sl-SI"/>
              <a:pPr>
                <a:defRPr/>
              </a:pPr>
              <a:t>28. 05. 2020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A08693-87A3-4BD0-AEC7-F96E0105867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oljeZBesedilom 8"/>
          <p:cNvSpPr txBox="1">
            <a:spLocks noChangeArrowheads="1"/>
          </p:cNvSpPr>
          <p:nvPr/>
        </p:nvSpPr>
        <p:spPr bwMode="auto">
          <a:xfrm>
            <a:off x="395536" y="367978"/>
            <a:ext cx="7992888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altLang="sl-SI" sz="2800" dirty="0"/>
              <a:t>Ponovno poslušaj zgodbo (</a:t>
            </a:r>
            <a:r>
              <a:rPr lang="sl-SI" altLang="sl-SI" sz="2800"/>
              <a:t>glej zvok </a:t>
            </a:r>
            <a:r>
              <a:rPr lang="sl-SI" altLang="sl-SI" sz="2800" dirty="0"/>
              <a:t>spodaj). V zvezek napiši naslov: </a:t>
            </a:r>
          </a:p>
          <a:p>
            <a:r>
              <a:rPr lang="sl-SI" altLang="sl-SI" sz="2800" b="1" dirty="0">
                <a:solidFill>
                  <a:srgbClr val="FF0000"/>
                </a:solidFill>
              </a:rPr>
              <a:t>THE COUNTRY MOUSE AND THE CITY MOUSE</a:t>
            </a:r>
          </a:p>
          <a:p>
            <a:r>
              <a:rPr lang="sl-SI" altLang="sl-SI" sz="2500" dirty="0"/>
              <a:t>Na zadnjih straneh delovnega zvezka boste našli kartice (glej UNIT 5, poišči dele zgodbe in jo ob poslušanju uredi v pravilen vrstni red. </a:t>
            </a:r>
            <a:r>
              <a:rPr lang="sl-SI" altLang="sl-SI" sz="2500" u="sng" dirty="0"/>
              <a:t>Po vrsti jo prilepi v zvezek.</a:t>
            </a:r>
          </a:p>
          <a:p>
            <a:endParaRPr lang="sl-SI" altLang="sl-SI" sz="2500" u="sng" dirty="0"/>
          </a:p>
          <a:p>
            <a:r>
              <a:rPr lang="sl-SI" altLang="sl-SI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Reši še: </a:t>
            </a:r>
            <a:r>
              <a:rPr lang="sl-SI" altLang="sl-SI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 str. 99 / 27b</a:t>
            </a:r>
          </a:p>
          <a:p>
            <a:endParaRPr lang="sl-SI" altLang="sl-SI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alt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Nalogo bomo skupaj pregledali prihodnji torek, ko se vidimo v šoli. </a:t>
            </a:r>
            <a:r>
              <a:rPr lang="sl-SI" alt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Juheeeej</a:t>
            </a:r>
            <a:r>
              <a:rPr lang="sl-SI" alt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D3694-B81A-4DD5-A219-EE2AFD58A7EB}" type="slidenum">
              <a:rPr lang="sl-SI"/>
              <a:pPr>
                <a:defRPr/>
              </a:pPr>
              <a:t>1</a:t>
            </a:fld>
            <a:endParaRPr lang="sl-SI"/>
          </a:p>
        </p:txBody>
      </p:sp>
      <p:pic>
        <p:nvPicPr>
          <p:cNvPr id="3" name="My Sails 2_SB3.20_New">
            <a:hlinkClick r:id="" action="ppaction://media"/>
            <a:extLst>
              <a:ext uri="{FF2B5EF4-FFF2-40B4-BE49-F238E27FC236}">
                <a16:creationId xmlns:a16="http://schemas.microsoft.com/office/drawing/2014/main" id="{BF81EFAF-61FB-4053-A2EC-D0C10CE06A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9792" y="4869160"/>
            <a:ext cx="535839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79</Words>
  <Application>Microsoft Office PowerPoint</Application>
  <PresentationFormat>Diaprojekcija na zaslonu (4:3)</PresentationFormat>
  <Paragraphs>9</Paragraphs>
  <Slides>1</Slides>
  <Notes>1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Mladen Kopasic</dc:creator>
  <cp:lastModifiedBy>Suzana Matić</cp:lastModifiedBy>
  <cp:revision>56</cp:revision>
  <dcterms:created xsi:type="dcterms:W3CDTF">2011-10-23T09:52:58Z</dcterms:created>
  <dcterms:modified xsi:type="dcterms:W3CDTF">2020-05-28T20:19:14Z</dcterms:modified>
</cp:coreProperties>
</file>