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402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9951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736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4585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6027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7645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0964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804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400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818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8587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2705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508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645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956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11. 05. 2020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24EAB-319E-4906-9EE5-ADDE0E18F593}" type="datetimeFigureOut">
              <a:rPr lang="sl-SI" smtClean="0"/>
              <a:t>11. 05. 2020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477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ED8549-06B8-4242-B524-0183E522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err="1"/>
              <a:t>What</a:t>
            </a:r>
            <a:r>
              <a:rPr lang="sl-SI" dirty="0"/>
              <a:t> do </a:t>
            </a:r>
            <a:r>
              <a:rPr lang="sl-SI" dirty="0" err="1"/>
              <a:t>they</a:t>
            </a:r>
            <a:r>
              <a:rPr lang="sl-SI" dirty="0"/>
              <a:t> do?</a:t>
            </a:r>
            <a:br>
              <a:rPr lang="sl-SI" dirty="0"/>
            </a:br>
            <a:r>
              <a:rPr lang="sl-SI" sz="2800" dirty="0"/>
              <a:t>(</a:t>
            </a:r>
            <a:r>
              <a:rPr lang="sl-SI" sz="2800" dirty="0" err="1"/>
              <a:t>učb.str</a:t>
            </a:r>
            <a:r>
              <a:rPr lang="sl-SI" sz="2800" dirty="0"/>
              <a:t>. 90/20)</a:t>
            </a:r>
            <a:endParaRPr lang="LID4096" sz="28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0F1B158-5B28-4690-B736-CAFD5AE43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/>
              <a:t>Preberi </a:t>
            </a:r>
            <a:r>
              <a:rPr lang="sl-SI" dirty="0"/>
              <a:t>opise poklicev. Nato jih na rahlo poveži z osebami, ki opravljajo ta poklic. Pomagaj si s slovarčkom na 2. diapozitivu. Zapiši ustrezno črko. </a:t>
            </a:r>
          </a:p>
          <a:p>
            <a:endParaRPr lang="sl-SI" dirty="0"/>
          </a:p>
          <a:p>
            <a:r>
              <a:rPr lang="sl-SI" dirty="0"/>
              <a:t>V zvezek napiši zgornji naslov in rešitve zapiši v zvezek.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    Primer: </a:t>
            </a:r>
            <a:r>
              <a:rPr lang="sl-SI" dirty="0" err="1"/>
              <a:t>zookeeper</a:t>
            </a:r>
            <a:r>
              <a:rPr lang="sl-SI" dirty="0"/>
              <a:t>   A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568191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E9B37E4-9C0F-4AD7-9CD9-B59B81800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092" y="602246"/>
            <a:ext cx="8596668" cy="54894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u="sng" dirty="0"/>
              <a:t>Poslušaj in s pomočjo slovarčka reši nalogo.</a:t>
            </a:r>
          </a:p>
          <a:p>
            <a:pPr marL="0" indent="0">
              <a:buNone/>
            </a:pPr>
            <a:r>
              <a:rPr lang="sl-SI" b="1" u="sng" dirty="0"/>
              <a:t>Slovarček: </a:t>
            </a:r>
          </a:p>
          <a:p>
            <a:r>
              <a:rPr lang="sl-SI" dirty="0"/>
              <a:t>A: </a:t>
            </a:r>
          </a:p>
          <a:p>
            <a:r>
              <a:rPr lang="sl-SI" dirty="0"/>
              <a:t>B: </a:t>
            </a:r>
            <a:r>
              <a:rPr lang="sl-SI" dirty="0" err="1"/>
              <a:t>empty</a:t>
            </a:r>
            <a:r>
              <a:rPr lang="sl-SI" dirty="0"/>
              <a:t> = izprazniti, </a:t>
            </a:r>
            <a:r>
              <a:rPr lang="sl-SI" dirty="0" err="1"/>
              <a:t>dustbin</a:t>
            </a:r>
            <a:r>
              <a:rPr lang="sl-SI" dirty="0"/>
              <a:t> = koš, </a:t>
            </a:r>
            <a:r>
              <a:rPr lang="sl-SI" dirty="0" err="1"/>
              <a:t>floor</a:t>
            </a:r>
            <a:r>
              <a:rPr lang="sl-SI" dirty="0"/>
              <a:t> = tla</a:t>
            </a:r>
          </a:p>
          <a:p>
            <a:r>
              <a:rPr lang="sl-SI" dirty="0"/>
              <a:t>C: </a:t>
            </a:r>
            <a:r>
              <a:rPr lang="sl-SI" dirty="0" err="1"/>
              <a:t>sick</a:t>
            </a:r>
            <a:r>
              <a:rPr lang="sl-SI" dirty="0"/>
              <a:t> = bolan</a:t>
            </a:r>
          </a:p>
          <a:p>
            <a:r>
              <a:rPr lang="sl-SI" dirty="0"/>
              <a:t>D: </a:t>
            </a:r>
            <a:r>
              <a:rPr lang="sl-SI" dirty="0" err="1"/>
              <a:t>fire</a:t>
            </a:r>
            <a:r>
              <a:rPr lang="sl-SI" dirty="0"/>
              <a:t> = požar, </a:t>
            </a:r>
            <a:r>
              <a:rPr lang="sl-SI" dirty="0" err="1"/>
              <a:t>rescue</a:t>
            </a:r>
            <a:r>
              <a:rPr lang="sl-SI" dirty="0"/>
              <a:t> = rešiti</a:t>
            </a:r>
          </a:p>
          <a:p>
            <a:r>
              <a:rPr lang="sl-SI" dirty="0"/>
              <a:t>E: </a:t>
            </a:r>
            <a:r>
              <a:rPr lang="sl-SI" dirty="0" err="1"/>
              <a:t>sell</a:t>
            </a:r>
            <a:r>
              <a:rPr lang="sl-SI" dirty="0"/>
              <a:t> = prodajati</a:t>
            </a:r>
          </a:p>
          <a:p>
            <a:r>
              <a:rPr lang="sl-SI" dirty="0"/>
              <a:t>F: </a:t>
            </a:r>
            <a:r>
              <a:rPr lang="sl-SI" dirty="0" err="1"/>
              <a:t>plant</a:t>
            </a:r>
            <a:r>
              <a:rPr lang="sl-SI" dirty="0"/>
              <a:t> = saditi, </a:t>
            </a:r>
            <a:r>
              <a:rPr lang="sl-SI" dirty="0" err="1"/>
              <a:t>water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plants</a:t>
            </a:r>
            <a:r>
              <a:rPr lang="sl-SI" dirty="0"/>
              <a:t> = zalivati rože</a:t>
            </a:r>
          </a:p>
          <a:p>
            <a:r>
              <a:rPr lang="sl-SI" dirty="0"/>
              <a:t>G: in </a:t>
            </a:r>
            <a:r>
              <a:rPr lang="sl-SI" dirty="0" err="1"/>
              <a:t>trouble</a:t>
            </a:r>
            <a:r>
              <a:rPr lang="sl-SI" dirty="0"/>
              <a:t> = biti v težavah, </a:t>
            </a:r>
            <a:r>
              <a:rPr lang="sl-SI" dirty="0" err="1"/>
              <a:t>catch</a:t>
            </a:r>
            <a:r>
              <a:rPr lang="sl-SI" dirty="0"/>
              <a:t> </a:t>
            </a:r>
            <a:r>
              <a:rPr lang="sl-SI" dirty="0" err="1"/>
              <a:t>people</a:t>
            </a:r>
            <a:r>
              <a:rPr lang="sl-SI" dirty="0"/>
              <a:t> = ujeti ljudi</a:t>
            </a:r>
          </a:p>
          <a:p>
            <a:r>
              <a:rPr lang="sl-SI" dirty="0"/>
              <a:t>H:</a:t>
            </a:r>
          </a:p>
          <a:p>
            <a:r>
              <a:rPr lang="sl-SI" dirty="0"/>
              <a:t>I: </a:t>
            </a:r>
            <a:r>
              <a:rPr lang="sl-SI" dirty="0" err="1"/>
              <a:t>find</a:t>
            </a:r>
            <a:r>
              <a:rPr lang="sl-SI" dirty="0"/>
              <a:t> </a:t>
            </a:r>
            <a:r>
              <a:rPr lang="sl-SI" dirty="0" err="1"/>
              <a:t>sources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books</a:t>
            </a:r>
            <a:r>
              <a:rPr lang="sl-SI" dirty="0"/>
              <a:t> = iskati vire za knjige</a:t>
            </a:r>
          </a:p>
          <a:p>
            <a:r>
              <a:rPr lang="sl-SI" dirty="0"/>
              <a:t>J: </a:t>
            </a:r>
            <a:r>
              <a:rPr lang="sl-SI" dirty="0" err="1"/>
              <a:t>repair</a:t>
            </a:r>
            <a:r>
              <a:rPr lang="sl-SI" dirty="0"/>
              <a:t> </a:t>
            </a:r>
            <a:r>
              <a:rPr lang="sl-SI" dirty="0" err="1"/>
              <a:t>broken</a:t>
            </a:r>
            <a:r>
              <a:rPr lang="sl-SI" dirty="0"/>
              <a:t> </a:t>
            </a:r>
            <a:r>
              <a:rPr lang="sl-SI" dirty="0" err="1"/>
              <a:t>chairs</a:t>
            </a:r>
            <a:r>
              <a:rPr lang="sl-SI" dirty="0"/>
              <a:t> = popraviti poškodovane stole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Reši še: </a:t>
            </a:r>
            <a:r>
              <a:rPr lang="sl-SI" b="1" dirty="0">
                <a:solidFill>
                  <a:srgbClr val="FF0000"/>
                </a:solidFill>
              </a:rPr>
              <a:t>DZ str. </a:t>
            </a:r>
            <a:r>
              <a:rPr lang="sl-SI" b="1">
                <a:solidFill>
                  <a:srgbClr val="FF0000"/>
                </a:solidFill>
              </a:rPr>
              <a:t>93/18a</a:t>
            </a:r>
            <a:endParaRPr lang="LID4096" b="1" dirty="0">
              <a:solidFill>
                <a:srgbClr val="FF0000"/>
              </a:solidFill>
            </a:endParaRPr>
          </a:p>
        </p:txBody>
      </p:sp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6D3C287B-6E2B-43A1-A8A5-B5BCBEE383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3633" y="28768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6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3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392</TotalTime>
  <Words>159</Words>
  <Application>Microsoft Office PowerPoint</Application>
  <PresentationFormat>Širokozaslonsko</PresentationFormat>
  <Paragraphs>20</Paragraphs>
  <Slides>2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6" baseType="lpstr">
      <vt:lpstr>Arial</vt:lpstr>
      <vt:lpstr>Trebuchet MS</vt:lpstr>
      <vt:lpstr>Wingdings 3</vt:lpstr>
      <vt:lpstr>Gladko</vt:lpstr>
      <vt:lpstr>What do they do? (učb.str. 90/20)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POUČEVANJE NA DALJAVO   S POMOČJO POWER POINTA ( s pomočjo zvoka in snemanja vsebine na zaslonu</dc:title>
  <dc:creator>Uporabnik sistema Windows</dc:creator>
  <cp:lastModifiedBy>Suzana Matić</cp:lastModifiedBy>
  <cp:revision>21</cp:revision>
  <dcterms:created xsi:type="dcterms:W3CDTF">2020-03-28T07:07:00Z</dcterms:created>
  <dcterms:modified xsi:type="dcterms:W3CDTF">2020-05-11T20:52:13Z</dcterms:modified>
</cp:coreProperties>
</file>