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94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0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95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3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58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0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64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96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0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00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70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4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956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4EAB-319E-4906-9EE5-ADDE0E18F593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7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20B329-687A-4735-9598-C7D9C18F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537851"/>
            <a:ext cx="8836121" cy="5605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err="1">
                <a:solidFill>
                  <a:srgbClr val="FF0000"/>
                </a:solidFill>
              </a:rPr>
              <a:t>Where</a:t>
            </a:r>
            <a:r>
              <a:rPr lang="sl-SI" sz="2800" b="1" dirty="0">
                <a:solidFill>
                  <a:srgbClr val="FF0000"/>
                </a:solidFill>
              </a:rPr>
              <a:t> are </a:t>
            </a:r>
            <a:r>
              <a:rPr lang="sl-SI" sz="2800" b="1" dirty="0" err="1">
                <a:solidFill>
                  <a:srgbClr val="FF0000"/>
                </a:solidFill>
              </a:rPr>
              <a:t>they</a:t>
            </a:r>
            <a:r>
              <a:rPr lang="sl-SI" sz="2800" b="1" dirty="0">
                <a:solidFill>
                  <a:srgbClr val="FF0000"/>
                </a:solidFill>
              </a:rPr>
              <a:t>? (UČB. str. 93/27)</a:t>
            </a:r>
          </a:p>
          <a:p>
            <a:pPr marL="0" indent="0">
              <a:buNone/>
            </a:pP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000" dirty="0"/>
              <a:t>Poglej zemljevide držav in jih poimenuj</a:t>
            </a:r>
            <a:r>
              <a:rPr lang="sl-SI" sz="2000" u="sng" dirty="0"/>
              <a:t>.(Reši ustno.)</a:t>
            </a:r>
          </a:p>
          <a:p>
            <a:pPr marL="0" indent="0">
              <a:buNone/>
            </a:pPr>
            <a:r>
              <a:rPr lang="sl-SI" sz="2000" dirty="0"/>
              <a:t>Kje se nahajajo kraji v državah? </a:t>
            </a:r>
            <a:r>
              <a:rPr lang="sl-SI" sz="2000" u="sng" dirty="0"/>
              <a:t>(Reši ustno.)</a:t>
            </a:r>
          </a:p>
          <a:p>
            <a:pPr marL="0" indent="0">
              <a:buNone/>
            </a:pPr>
            <a:r>
              <a:rPr lang="sl-SI" sz="2000" dirty="0"/>
              <a:t>Poslušaj posnetek in na </a:t>
            </a:r>
            <a:r>
              <a:rPr lang="sl-SI" sz="2000" u="sng" dirty="0"/>
              <a:t>rahlo obkroži </a:t>
            </a:r>
            <a:r>
              <a:rPr lang="sl-SI" sz="2000" dirty="0"/>
              <a:t>pravi kraj v vsaki državi. 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A1FA3635-872A-4B33-835C-C05661C4C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C59F02-C4A8-4EA7-8542-41909073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0158"/>
            <a:ext cx="8596668" cy="51012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V zvezek napiši naslov: </a:t>
            </a:r>
            <a:r>
              <a:rPr lang="sl-SI" dirty="0" err="1">
                <a:solidFill>
                  <a:srgbClr val="FF0000"/>
                </a:solidFill>
              </a:rPr>
              <a:t>Where</a:t>
            </a:r>
            <a:r>
              <a:rPr lang="sl-SI" dirty="0">
                <a:solidFill>
                  <a:srgbClr val="FF0000"/>
                </a:solidFill>
              </a:rPr>
              <a:t> are </a:t>
            </a:r>
            <a:r>
              <a:rPr lang="sl-SI" dirty="0" err="1">
                <a:solidFill>
                  <a:srgbClr val="FF0000"/>
                </a:solidFill>
              </a:rPr>
              <a:t>they</a:t>
            </a:r>
            <a:r>
              <a:rPr lang="sl-SI" dirty="0">
                <a:solidFill>
                  <a:srgbClr val="FF0000"/>
                </a:solidFill>
              </a:rPr>
              <a:t>? (Kje so?)</a:t>
            </a:r>
          </a:p>
          <a:p>
            <a:pPr marL="0" indent="0">
              <a:buNone/>
            </a:pPr>
            <a:r>
              <a:rPr lang="sl-SI" u="sng" dirty="0">
                <a:solidFill>
                  <a:schemeClr val="tx1"/>
                </a:solidFill>
              </a:rPr>
              <a:t>Prepiši prvo poved, ostale dokončaj sam po zgledu. </a:t>
            </a:r>
            <a:r>
              <a:rPr lang="sl-SI" dirty="0">
                <a:solidFill>
                  <a:schemeClr val="tx1"/>
                </a:solidFill>
              </a:rPr>
              <a:t>Pomagaj si z </a:t>
            </a:r>
            <a:r>
              <a:rPr lang="sl-SI" dirty="0" err="1">
                <a:solidFill>
                  <a:srgbClr val="FF0000"/>
                </a:solidFill>
              </a:rPr>
              <a:t>učb.str</a:t>
            </a:r>
            <a:r>
              <a:rPr lang="sl-SI" dirty="0">
                <a:solidFill>
                  <a:srgbClr val="FF0000"/>
                </a:solidFill>
              </a:rPr>
              <a:t>. 93/27a,b.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Barcelona is </a:t>
            </a:r>
            <a:r>
              <a:rPr lang="sl-SI" b="1" dirty="0">
                <a:solidFill>
                  <a:srgbClr val="FF0000"/>
                </a:solidFill>
              </a:rPr>
              <a:t>in </a:t>
            </a:r>
            <a:r>
              <a:rPr lang="sl-SI" b="1" dirty="0" err="1">
                <a:solidFill>
                  <a:srgbClr val="FF0000"/>
                </a:solidFill>
              </a:rPr>
              <a:t>the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East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Spain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Porto is ____________________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Portugal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tx1"/>
                </a:solidFill>
              </a:rPr>
              <a:t>Naples</a:t>
            </a:r>
            <a:r>
              <a:rPr lang="sl-SI" dirty="0">
                <a:solidFill>
                  <a:schemeClr val="tx1"/>
                </a:solidFill>
              </a:rPr>
              <a:t> is ___________________________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Italy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Nova Gorica is _________________________ </a:t>
            </a:r>
            <a:r>
              <a:rPr lang="sl-SI" dirty="0" err="1">
                <a:solidFill>
                  <a:schemeClr val="tx1"/>
                </a:solidFill>
              </a:rPr>
              <a:t>of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Slovenia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sl-SI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b="1" u="sng" dirty="0">
                <a:solidFill>
                  <a:srgbClr val="002060"/>
                </a:solidFill>
              </a:rPr>
              <a:t>Nalogo (vse štiri povedi) fotografiraj ali </a:t>
            </a:r>
            <a:r>
              <a:rPr lang="sl-SI" b="1" u="sng" dirty="0" err="1">
                <a:solidFill>
                  <a:srgbClr val="002060"/>
                </a:solidFill>
              </a:rPr>
              <a:t>poskeniraj</a:t>
            </a:r>
            <a:r>
              <a:rPr lang="sl-SI" b="1" u="sng" dirty="0">
                <a:solidFill>
                  <a:srgbClr val="002060"/>
                </a:solidFill>
              </a:rPr>
              <a:t> in pošlji do petka</a:t>
            </a:r>
            <a:r>
              <a:rPr lang="sl-SI" b="1" u="sng">
                <a:solidFill>
                  <a:srgbClr val="002060"/>
                </a:solidFill>
              </a:rPr>
              <a:t>, 29. </a:t>
            </a:r>
            <a:r>
              <a:rPr lang="sl-SI" b="1" u="sng" dirty="0">
                <a:solidFill>
                  <a:srgbClr val="002060"/>
                </a:solidFill>
              </a:rPr>
              <a:t>5. 2020 na že znani e-mail.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u="sng" dirty="0">
                <a:solidFill>
                  <a:schemeClr val="tx1"/>
                </a:solidFill>
              </a:rPr>
              <a:t>Poslušaj navodila in reši: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DZ str. 94 / 22a ,b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DZ str. 95 / 23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6B7F37CC-1F85-4C7A-9221-81EDFF09F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8180" y="4746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670</TotalTime>
  <Words>148</Words>
  <Application>Microsoft Office PowerPoint</Application>
  <PresentationFormat>Širokozaslonsko</PresentationFormat>
  <Paragraphs>18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Gladko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POUČEVANJE NA DALJAVO   S POMOČJO POWER POINTA ( s pomočjo zvoka in snemanja vsebine na zaslonu</dc:title>
  <dc:creator>Uporabnik sistema Windows</dc:creator>
  <cp:lastModifiedBy>Suzana Matić</cp:lastModifiedBy>
  <cp:revision>41</cp:revision>
  <dcterms:created xsi:type="dcterms:W3CDTF">2020-03-28T07:07:00Z</dcterms:created>
  <dcterms:modified xsi:type="dcterms:W3CDTF">2020-05-24T19:37:58Z</dcterms:modified>
</cp:coreProperties>
</file>