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0" r:id="rId2"/>
    <p:sldId id="261" r:id="rId3"/>
    <p:sldId id="262" r:id="rId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94" autoAdjust="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402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9951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736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4585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6027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7645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0964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804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400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818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8587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2705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508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645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956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19. 05. 2020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24EAB-319E-4906-9EE5-ADDE0E18F593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477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220B329-687A-4735-9598-C7D9C18F5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39" y="537851"/>
            <a:ext cx="8836121" cy="5605372"/>
          </a:xfrm>
        </p:spPr>
        <p:txBody>
          <a:bodyPr/>
          <a:lstStyle/>
          <a:p>
            <a:pPr marL="0" indent="0">
              <a:buNone/>
            </a:pPr>
            <a:r>
              <a:rPr lang="sl-SI" b="1" dirty="0">
                <a:solidFill>
                  <a:srgbClr val="FF0000"/>
                </a:solidFill>
              </a:rPr>
              <a:t>UČB. str. 90 / 21</a:t>
            </a:r>
          </a:p>
          <a:p>
            <a:pPr marL="0" indent="0">
              <a:buNone/>
            </a:pPr>
            <a:r>
              <a:rPr lang="sl-SI" dirty="0" err="1"/>
              <a:t>Who</a:t>
            </a:r>
            <a:r>
              <a:rPr lang="sl-SI" dirty="0"/>
              <a:t> </a:t>
            </a:r>
            <a:r>
              <a:rPr lang="sl-SI" dirty="0" err="1"/>
              <a:t>works</a:t>
            </a:r>
            <a:r>
              <a:rPr lang="sl-SI" dirty="0"/>
              <a:t> at </a:t>
            </a:r>
            <a:r>
              <a:rPr lang="sl-SI" dirty="0" err="1"/>
              <a:t>the</a:t>
            </a:r>
            <a:r>
              <a:rPr lang="sl-SI" dirty="0"/>
              <a:t> zoo?					At </a:t>
            </a:r>
            <a:r>
              <a:rPr lang="sl-SI" dirty="0" err="1"/>
              <a:t>the</a:t>
            </a:r>
            <a:r>
              <a:rPr lang="sl-SI" dirty="0"/>
              <a:t> zoo.</a:t>
            </a:r>
          </a:p>
          <a:p>
            <a:pPr marL="0" indent="0">
              <a:buNone/>
            </a:pPr>
            <a:r>
              <a:rPr lang="sl-SI" dirty="0" err="1"/>
              <a:t>What</a:t>
            </a:r>
            <a:r>
              <a:rPr lang="sl-SI" dirty="0"/>
              <a:t> </a:t>
            </a:r>
            <a:r>
              <a:rPr lang="sl-SI" dirty="0" err="1"/>
              <a:t>does</a:t>
            </a:r>
            <a:r>
              <a:rPr lang="sl-SI" dirty="0"/>
              <a:t> he/</a:t>
            </a:r>
            <a:r>
              <a:rPr lang="sl-SI" dirty="0" err="1"/>
              <a:t>she</a:t>
            </a:r>
            <a:r>
              <a:rPr lang="sl-SI" dirty="0"/>
              <a:t> do? 					He/</a:t>
            </a:r>
            <a:r>
              <a:rPr lang="sl-SI" dirty="0" err="1"/>
              <a:t>She</a:t>
            </a:r>
            <a:r>
              <a:rPr lang="sl-SI" dirty="0"/>
              <a:t> </a:t>
            </a:r>
            <a:r>
              <a:rPr lang="sl-SI" dirty="0" err="1"/>
              <a:t>feeds</a:t>
            </a:r>
            <a:r>
              <a:rPr lang="sl-SI" dirty="0"/>
              <a:t> </a:t>
            </a:r>
            <a:r>
              <a:rPr lang="sl-SI" dirty="0" err="1"/>
              <a:t>animals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 err="1"/>
              <a:t>Where</a:t>
            </a:r>
            <a:r>
              <a:rPr lang="sl-SI" dirty="0"/>
              <a:t> </a:t>
            </a:r>
            <a:r>
              <a:rPr lang="sl-SI" dirty="0" err="1"/>
              <a:t>does</a:t>
            </a:r>
            <a:r>
              <a:rPr lang="sl-SI" dirty="0"/>
              <a:t> a zoo </a:t>
            </a:r>
            <a:r>
              <a:rPr lang="sl-SI" dirty="0" err="1"/>
              <a:t>keeper</a:t>
            </a:r>
            <a:r>
              <a:rPr lang="sl-SI" dirty="0"/>
              <a:t> </a:t>
            </a:r>
            <a:r>
              <a:rPr lang="sl-SI" dirty="0" err="1"/>
              <a:t>work</a:t>
            </a:r>
            <a:r>
              <a:rPr lang="sl-SI" dirty="0"/>
              <a:t>?			A zoo </a:t>
            </a:r>
            <a:r>
              <a:rPr lang="sl-SI" dirty="0" err="1"/>
              <a:t>keeper</a:t>
            </a:r>
            <a:r>
              <a:rPr lang="sl-SI" dirty="0"/>
              <a:t>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err="1"/>
              <a:t>Who</a:t>
            </a:r>
            <a:r>
              <a:rPr lang="sl-SI" dirty="0"/>
              <a:t> </a:t>
            </a:r>
            <a:r>
              <a:rPr lang="sl-SI" dirty="0" err="1"/>
              <a:t>works</a:t>
            </a:r>
            <a:r>
              <a:rPr lang="sl-SI" dirty="0"/>
              <a:t> at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library</a:t>
            </a:r>
            <a:r>
              <a:rPr lang="sl-SI" dirty="0"/>
              <a:t>? 					He/</a:t>
            </a:r>
            <a:r>
              <a:rPr lang="sl-SI" dirty="0" err="1"/>
              <a:t>She</a:t>
            </a:r>
            <a:r>
              <a:rPr lang="sl-SI" dirty="0"/>
              <a:t> </a:t>
            </a:r>
            <a:r>
              <a:rPr lang="sl-SI" dirty="0" err="1"/>
              <a:t>helps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find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right</a:t>
            </a:r>
            <a:r>
              <a:rPr lang="sl-SI" dirty="0"/>
              <a:t> 											</a:t>
            </a:r>
            <a:r>
              <a:rPr lang="sl-SI" dirty="0" err="1"/>
              <a:t>book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 err="1"/>
              <a:t>What</a:t>
            </a:r>
            <a:r>
              <a:rPr lang="sl-SI" dirty="0"/>
              <a:t> </a:t>
            </a:r>
            <a:r>
              <a:rPr lang="sl-SI" dirty="0" err="1"/>
              <a:t>does</a:t>
            </a:r>
            <a:r>
              <a:rPr lang="sl-SI" dirty="0"/>
              <a:t> he/</a:t>
            </a:r>
            <a:r>
              <a:rPr lang="sl-SI" dirty="0" err="1"/>
              <a:t>she</a:t>
            </a:r>
            <a:r>
              <a:rPr lang="sl-SI" dirty="0"/>
              <a:t> do?						At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library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 err="1"/>
              <a:t>Where</a:t>
            </a:r>
            <a:r>
              <a:rPr lang="sl-SI" dirty="0"/>
              <a:t> </a:t>
            </a:r>
            <a:r>
              <a:rPr lang="sl-SI" dirty="0" err="1"/>
              <a:t>does</a:t>
            </a:r>
            <a:r>
              <a:rPr lang="sl-SI" dirty="0"/>
              <a:t> a </a:t>
            </a:r>
            <a:r>
              <a:rPr lang="sl-SI" dirty="0" err="1"/>
              <a:t>librarian</a:t>
            </a:r>
            <a:r>
              <a:rPr lang="sl-SI" dirty="0"/>
              <a:t> </a:t>
            </a:r>
            <a:r>
              <a:rPr lang="sl-SI" dirty="0" err="1"/>
              <a:t>work</a:t>
            </a:r>
            <a:r>
              <a:rPr lang="sl-SI" dirty="0"/>
              <a:t>?				A </a:t>
            </a:r>
            <a:r>
              <a:rPr lang="sl-SI" dirty="0" err="1"/>
              <a:t>librarian</a:t>
            </a:r>
            <a:r>
              <a:rPr lang="sl-SI" dirty="0"/>
              <a:t>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err="1"/>
              <a:t>Who</a:t>
            </a:r>
            <a:r>
              <a:rPr lang="sl-SI" dirty="0"/>
              <a:t> </a:t>
            </a:r>
            <a:r>
              <a:rPr lang="sl-SI" dirty="0" err="1"/>
              <a:t>works</a:t>
            </a:r>
            <a:r>
              <a:rPr lang="sl-SI" dirty="0"/>
              <a:t> at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vet‘s</a:t>
            </a:r>
            <a:r>
              <a:rPr lang="sl-SI" dirty="0"/>
              <a:t> hospital? 			He/</a:t>
            </a:r>
            <a:r>
              <a:rPr lang="sl-SI" dirty="0" err="1"/>
              <a:t>She</a:t>
            </a:r>
            <a:r>
              <a:rPr lang="sl-SI" dirty="0"/>
              <a:t> </a:t>
            </a:r>
            <a:r>
              <a:rPr lang="sl-SI" dirty="0" err="1"/>
              <a:t>takes</a:t>
            </a:r>
            <a:r>
              <a:rPr lang="sl-SI" dirty="0"/>
              <a:t> </a:t>
            </a:r>
            <a:r>
              <a:rPr lang="sl-SI" dirty="0" err="1"/>
              <a:t>care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sick</a:t>
            </a:r>
            <a:r>
              <a:rPr lang="sl-SI" dirty="0"/>
              <a:t> </a:t>
            </a:r>
            <a:r>
              <a:rPr lang="sl-SI" dirty="0" err="1"/>
              <a:t>animals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 err="1"/>
              <a:t>What</a:t>
            </a:r>
            <a:r>
              <a:rPr lang="sl-SI" dirty="0"/>
              <a:t> </a:t>
            </a:r>
            <a:r>
              <a:rPr lang="sl-SI" dirty="0" err="1"/>
              <a:t>does</a:t>
            </a:r>
            <a:r>
              <a:rPr lang="sl-SI" dirty="0"/>
              <a:t> he/</a:t>
            </a:r>
            <a:r>
              <a:rPr lang="sl-SI" dirty="0" err="1"/>
              <a:t>she</a:t>
            </a:r>
            <a:r>
              <a:rPr lang="sl-SI" dirty="0"/>
              <a:t> do?						A </a:t>
            </a:r>
            <a:r>
              <a:rPr lang="sl-SI" dirty="0" err="1"/>
              <a:t>veterinarian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 err="1"/>
              <a:t>Where</a:t>
            </a:r>
            <a:r>
              <a:rPr lang="sl-SI" dirty="0"/>
              <a:t> </a:t>
            </a:r>
            <a:r>
              <a:rPr lang="sl-SI" dirty="0" err="1"/>
              <a:t>does</a:t>
            </a:r>
            <a:r>
              <a:rPr lang="sl-SI" dirty="0"/>
              <a:t> a </a:t>
            </a:r>
            <a:r>
              <a:rPr lang="sl-SI" dirty="0" err="1"/>
              <a:t>veterinarian</a:t>
            </a:r>
            <a:r>
              <a:rPr lang="sl-SI" dirty="0"/>
              <a:t> </a:t>
            </a:r>
            <a:r>
              <a:rPr lang="sl-SI" dirty="0" err="1"/>
              <a:t>work</a:t>
            </a:r>
            <a:r>
              <a:rPr lang="sl-SI" dirty="0"/>
              <a:t>?			At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vet‘s</a:t>
            </a:r>
            <a:r>
              <a:rPr lang="sl-SI" dirty="0"/>
              <a:t> hospital.</a:t>
            </a:r>
            <a:endParaRPr lang="LID4096" dirty="0"/>
          </a:p>
        </p:txBody>
      </p:sp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8E2F59D0-05F5-410E-ACEE-C4DD809F15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70761" y="32922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3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AC59F02-C4A8-4EA7-8542-41909073A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40158"/>
            <a:ext cx="8596668" cy="510120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l-SI" dirty="0" err="1"/>
              <a:t>Who</a:t>
            </a:r>
            <a:r>
              <a:rPr lang="sl-SI" dirty="0"/>
              <a:t> </a:t>
            </a:r>
            <a:r>
              <a:rPr lang="sl-SI" dirty="0" err="1"/>
              <a:t>works</a:t>
            </a:r>
            <a:r>
              <a:rPr lang="sl-SI" dirty="0"/>
              <a:t> at a </a:t>
            </a:r>
            <a:r>
              <a:rPr lang="sl-SI" dirty="0" err="1"/>
              <a:t>hairdresser‘s</a:t>
            </a:r>
            <a:r>
              <a:rPr lang="sl-SI" dirty="0"/>
              <a:t>?				A </a:t>
            </a:r>
            <a:r>
              <a:rPr lang="sl-SI" dirty="0" err="1"/>
              <a:t>hairdresser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 err="1"/>
              <a:t>What</a:t>
            </a:r>
            <a:r>
              <a:rPr lang="sl-SI" dirty="0"/>
              <a:t> </a:t>
            </a:r>
            <a:r>
              <a:rPr lang="sl-SI" dirty="0" err="1"/>
              <a:t>does</a:t>
            </a:r>
            <a:r>
              <a:rPr lang="sl-SI" dirty="0"/>
              <a:t> he/</a:t>
            </a:r>
            <a:r>
              <a:rPr lang="sl-SI" dirty="0" err="1"/>
              <a:t>she</a:t>
            </a:r>
            <a:r>
              <a:rPr lang="sl-SI" dirty="0"/>
              <a:t> do? 					At a </a:t>
            </a:r>
            <a:r>
              <a:rPr lang="sl-SI" dirty="0" err="1"/>
              <a:t>hairdresser‘s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 err="1"/>
              <a:t>Where</a:t>
            </a:r>
            <a:r>
              <a:rPr lang="sl-SI" dirty="0"/>
              <a:t> </a:t>
            </a:r>
            <a:r>
              <a:rPr lang="sl-SI" dirty="0" err="1"/>
              <a:t>does</a:t>
            </a:r>
            <a:r>
              <a:rPr lang="sl-SI" dirty="0"/>
              <a:t> a </a:t>
            </a:r>
            <a:r>
              <a:rPr lang="sl-SI" dirty="0" err="1"/>
              <a:t>hairdresser</a:t>
            </a:r>
            <a:r>
              <a:rPr lang="sl-SI" dirty="0"/>
              <a:t> </a:t>
            </a:r>
            <a:r>
              <a:rPr lang="sl-SI" dirty="0" err="1"/>
              <a:t>work</a:t>
            </a:r>
            <a:r>
              <a:rPr lang="sl-SI" dirty="0"/>
              <a:t>?				He/</a:t>
            </a:r>
            <a:r>
              <a:rPr lang="sl-SI" dirty="0" err="1"/>
              <a:t>She</a:t>
            </a:r>
            <a:r>
              <a:rPr lang="sl-SI" dirty="0"/>
              <a:t> </a:t>
            </a:r>
            <a:r>
              <a:rPr lang="sl-SI" dirty="0" err="1"/>
              <a:t>cuts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washes</a:t>
            </a:r>
            <a:r>
              <a:rPr lang="sl-SI" dirty="0"/>
              <a:t> </a:t>
            </a:r>
            <a:r>
              <a:rPr lang="sl-SI" dirty="0" err="1"/>
              <a:t>hair</a:t>
            </a:r>
            <a:r>
              <a:rPr lang="sl-SI" dirty="0"/>
              <a:t>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err="1"/>
              <a:t>Who</a:t>
            </a:r>
            <a:r>
              <a:rPr lang="sl-SI" dirty="0"/>
              <a:t> </a:t>
            </a:r>
            <a:r>
              <a:rPr lang="sl-SI" dirty="0" err="1"/>
              <a:t>works</a:t>
            </a:r>
            <a:r>
              <a:rPr lang="sl-SI" dirty="0"/>
              <a:t> in </a:t>
            </a:r>
            <a:r>
              <a:rPr lang="sl-SI" dirty="0" err="1"/>
              <a:t>the</a:t>
            </a:r>
            <a:r>
              <a:rPr lang="sl-SI" dirty="0"/>
              <a:t> garden? 					He </a:t>
            </a:r>
            <a:r>
              <a:rPr lang="sl-SI" dirty="0" err="1"/>
              <a:t>plants</a:t>
            </a:r>
            <a:r>
              <a:rPr lang="sl-SI" dirty="0"/>
              <a:t> </a:t>
            </a:r>
            <a:r>
              <a:rPr lang="sl-SI" dirty="0" err="1"/>
              <a:t>flowers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trees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 err="1"/>
              <a:t>What</a:t>
            </a:r>
            <a:r>
              <a:rPr lang="sl-SI" dirty="0"/>
              <a:t> </a:t>
            </a:r>
            <a:r>
              <a:rPr lang="sl-SI" dirty="0" err="1"/>
              <a:t>does</a:t>
            </a:r>
            <a:r>
              <a:rPr lang="sl-SI" dirty="0"/>
              <a:t> he do?						A </a:t>
            </a:r>
            <a:r>
              <a:rPr lang="sl-SI" dirty="0" err="1"/>
              <a:t>gardener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 err="1"/>
              <a:t>Where</a:t>
            </a:r>
            <a:r>
              <a:rPr lang="sl-SI" dirty="0"/>
              <a:t> </a:t>
            </a:r>
            <a:r>
              <a:rPr lang="sl-SI" dirty="0" err="1"/>
              <a:t>does</a:t>
            </a:r>
            <a:r>
              <a:rPr lang="sl-SI" dirty="0"/>
              <a:t> a </a:t>
            </a:r>
            <a:r>
              <a:rPr lang="sl-SI" dirty="0" err="1"/>
              <a:t>gardener</a:t>
            </a:r>
            <a:r>
              <a:rPr lang="sl-SI" dirty="0"/>
              <a:t> </a:t>
            </a:r>
            <a:r>
              <a:rPr lang="sl-SI" dirty="0" err="1"/>
              <a:t>work</a:t>
            </a:r>
            <a:r>
              <a:rPr lang="sl-SI" dirty="0"/>
              <a:t>?				In </a:t>
            </a:r>
            <a:r>
              <a:rPr lang="sl-SI" dirty="0" err="1"/>
              <a:t>the</a:t>
            </a:r>
            <a:r>
              <a:rPr lang="sl-SI" dirty="0"/>
              <a:t> garden.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err="1"/>
              <a:t>Who</a:t>
            </a:r>
            <a:r>
              <a:rPr lang="sl-SI" dirty="0"/>
              <a:t> </a:t>
            </a:r>
            <a:r>
              <a:rPr lang="sl-SI" dirty="0" err="1"/>
              <a:t>works</a:t>
            </a:r>
            <a:r>
              <a:rPr lang="sl-SI" dirty="0"/>
              <a:t> at </a:t>
            </a:r>
            <a:r>
              <a:rPr lang="sl-SI" dirty="0" err="1"/>
              <a:t>school</a:t>
            </a:r>
            <a:r>
              <a:rPr lang="sl-SI" dirty="0"/>
              <a:t>?						He/</a:t>
            </a:r>
            <a:r>
              <a:rPr lang="sl-SI" dirty="0" err="1"/>
              <a:t>She</a:t>
            </a:r>
            <a:r>
              <a:rPr lang="sl-SI" dirty="0"/>
              <a:t> </a:t>
            </a:r>
            <a:r>
              <a:rPr lang="sl-SI" dirty="0" err="1"/>
              <a:t>teaches</a:t>
            </a:r>
            <a:r>
              <a:rPr lang="sl-SI" dirty="0"/>
              <a:t> </a:t>
            </a:r>
            <a:r>
              <a:rPr lang="sl-SI" dirty="0" err="1"/>
              <a:t>children</a:t>
            </a:r>
            <a:r>
              <a:rPr lang="sl-SI" dirty="0"/>
              <a:t> to </a:t>
            </a:r>
            <a:r>
              <a:rPr lang="sl-SI" dirty="0" err="1"/>
              <a:t>read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write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 err="1"/>
              <a:t>What</a:t>
            </a:r>
            <a:r>
              <a:rPr lang="sl-SI" dirty="0"/>
              <a:t> </a:t>
            </a:r>
            <a:r>
              <a:rPr lang="sl-SI" dirty="0" err="1"/>
              <a:t>does</a:t>
            </a:r>
            <a:r>
              <a:rPr lang="sl-SI" dirty="0"/>
              <a:t> he/</a:t>
            </a:r>
            <a:r>
              <a:rPr lang="sl-SI" dirty="0" err="1"/>
              <a:t>she</a:t>
            </a:r>
            <a:r>
              <a:rPr lang="sl-SI" dirty="0"/>
              <a:t> do? 					A </a:t>
            </a:r>
            <a:r>
              <a:rPr lang="sl-SI" dirty="0" err="1"/>
              <a:t>teacher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 err="1"/>
              <a:t>Where</a:t>
            </a:r>
            <a:r>
              <a:rPr lang="sl-SI" dirty="0"/>
              <a:t> </a:t>
            </a:r>
            <a:r>
              <a:rPr lang="sl-SI" dirty="0" err="1"/>
              <a:t>does</a:t>
            </a:r>
            <a:r>
              <a:rPr lang="sl-SI" dirty="0"/>
              <a:t> a </a:t>
            </a:r>
            <a:r>
              <a:rPr lang="sl-SI" dirty="0" err="1"/>
              <a:t>teacher</a:t>
            </a:r>
            <a:r>
              <a:rPr lang="sl-SI" dirty="0"/>
              <a:t> </a:t>
            </a:r>
            <a:r>
              <a:rPr lang="sl-SI" dirty="0" err="1"/>
              <a:t>work</a:t>
            </a:r>
            <a:r>
              <a:rPr lang="sl-SI" dirty="0"/>
              <a:t>?				At </a:t>
            </a:r>
            <a:r>
              <a:rPr lang="sl-SI" dirty="0" err="1"/>
              <a:t>school</a:t>
            </a:r>
            <a:r>
              <a:rPr lang="sl-SI" dirty="0"/>
              <a:t>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err="1"/>
              <a:t>Who</a:t>
            </a:r>
            <a:r>
              <a:rPr lang="sl-SI" dirty="0"/>
              <a:t> </a:t>
            </a:r>
            <a:r>
              <a:rPr lang="sl-SI" dirty="0" err="1"/>
              <a:t>works</a:t>
            </a:r>
            <a:r>
              <a:rPr lang="sl-SI" dirty="0"/>
              <a:t> in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restaurant</a:t>
            </a:r>
            <a:r>
              <a:rPr lang="sl-SI" dirty="0"/>
              <a:t> / </a:t>
            </a:r>
            <a:r>
              <a:rPr lang="sl-SI" dirty="0" err="1"/>
              <a:t>kitchen</a:t>
            </a:r>
            <a:r>
              <a:rPr lang="sl-SI" dirty="0"/>
              <a:t>? 		In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restaurant</a:t>
            </a:r>
            <a:r>
              <a:rPr lang="sl-SI" dirty="0"/>
              <a:t> </a:t>
            </a:r>
            <a:r>
              <a:rPr lang="sl-SI" dirty="0" err="1"/>
              <a:t>or</a:t>
            </a:r>
            <a:r>
              <a:rPr lang="sl-SI" dirty="0"/>
              <a:t> </a:t>
            </a:r>
            <a:r>
              <a:rPr lang="sl-SI" dirty="0" err="1"/>
              <a:t>kitchen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 err="1"/>
              <a:t>What</a:t>
            </a:r>
            <a:r>
              <a:rPr lang="sl-SI" dirty="0"/>
              <a:t> </a:t>
            </a:r>
            <a:r>
              <a:rPr lang="sl-SI" dirty="0" err="1"/>
              <a:t>does</a:t>
            </a:r>
            <a:r>
              <a:rPr lang="sl-SI" dirty="0"/>
              <a:t> he/</a:t>
            </a:r>
            <a:r>
              <a:rPr lang="sl-SI" dirty="0" err="1"/>
              <a:t>she</a:t>
            </a:r>
            <a:r>
              <a:rPr lang="sl-SI" dirty="0"/>
              <a:t> do?					He/</a:t>
            </a:r>
            <a:r>
              <a:rPr lang="sl-SI" dirty="0" err="1"/>
              <a:t>She</a:t>
            </a:r>
            <a:r>
              <a:rPr lang="sl-SI" dirty="0"/>
              <a:t> </a:t>
            </a:r>
            <a:r>
              <a:rPr lang="sl-SI" dirty="0" err="1"/>
              <a:t>cooks</a:t>
            </a:r>
            <a:r>
              <a:rPr lang="sl-SI" dirty="0"/>
              <a:t>, </a:t>
            </a:r>
            <a:r>
              <a:rPr lang="sl-SI" dirty="0" err="1"/>
              <a:t>bakes</a:t>
            </a:r>
            <a:r>
              <a:rPr lang="sl-SI" dirty="0"/>
              <a:t>, </a:t>
            </a:r>
            <a:r>
              <a:rPr lang="sl-SI" dirty="0" err="1"/>
              <a:t>grills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 err="1"/>
              <a:t>Where</a:t>
            </a:r>
            <a:r>
              <a:rPr lang="sl-SI" dirty="0"/>
              <a:t> </a:t>
            </a:r>
            <a:r>
              <a:rPr lang="sl-SI" dirty="0" err="1"/>
              <a:t>does</a:t>
            </a:r>
            <a:r>
              <a:rPr lang="sl-SI" dirty="0"/>
              <a:t> a </a:t>
            </a:r>
            <a:r>
              <a:rPr lang="sl-SI" dirty="0" err="1"/>
              <a:t>cook</a:t>
            </a:r>
            <a:r>
              <a:rPr lang="sl-SI" dirty="0"/>
              <a:t> </a:t>
            </a:r>
            <a:r>
              <a:rPr lang="sl-SI" dirty="0" err="1"/>
              <a:t>work</a:t>
            </a:r>
            <a:r>
              <a:rPr lang="sl-SI" dirty="0"/>
              <a:t>?					A </a:t>
            </a:r>
            <a:r>
              <a:rPr lang="sl-SI" dirty="0" err="1"/>
              <a:t>cook</a:t>
            </a:r>
            <a:r>
              <a:rPr lang="sl-SI" dirty="0"/>
              <a:t>.</a:t>
            </a:r>
            <a:endParaRPr lang="LID4096" dirty="0"/>
          </a:p>
        </p:txBody>
      </p:sp>
      <p:pic>
        <p:nvPicPr>
          <p:cNvPr id="2" name="Posnet zvok">
            <a:hlinkClick r:id="" action="ppaction://media"/>
            <a:extLst>
              <a:ext uri="{FF2B5EF4-FFF2-40B4-BE49-F238E27FC236}">
                <a16:creationId xmlns:a16="http://schemas.microsoft.com/office/drawing/2014/main" id="{4733F954-C548-4849-A315-A7AB4307E9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39707" y="2171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459CF63-C957-4BA8-ABF2-123E177E9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213" y="640882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sl-SI" b="1" u="sng" dirty="0">
                <a:solidFill>
                  <a:schemeClr val="tx1"/>
                </a:solidFill>
              </a:rPr>
              <a:t>Reši še </a:t>
            </a:r>
            <a:r>
              <a:rPr lang="sl-SI" b="1" u="sng" dirty="0" err="1">
                <a:solidFill>
                  <a:srgbClr val="C00000"/>
                </a:solidFill>
              </a:rPr>
              <a:t>DZ.str</a:t>
            </a:r>
            <a:r>
              <a:rPr lang="sl-SI" b="1" u="sng" dirty="0">
                <a:solidFill>
                  <a:srgbClr val="C00000"/>
                </a:solidFill>
              </a:rPr>
              <a:t>. 94/ 20</a:t>
            </a:r>
          </a:p>
          <a:p>
            <a:pPr marL="0" indent="0">
              <a:buNone/>
            </a:pPr>
            <a:r>
              <a:rPr lang="en-US" dirty="0"/>
              <a:t>1 In a bookshop. 2 My dad does. 3 To the park. 4 A book and a snack. 5 Sleep long. 6 I do. 7 Cheese and salami. 8 To the seaside. 9 In the west of Slovenia. </a:t>
            </a:r>
            <a:endParaRPr lang="sl-SI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l-SI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l-SI" b="1" u="sng" dirty="0">
                <a:solidFill>
                  <a:srgbClr val="C00000"/>
                </a:solidFill>
              </a:rPr>
              <a:t>DZ str. 94/ 21</a:t>
            </a:r>
          </a:p>
          <a:p>
            <a:r>
              <a:rPr lang="sl-SI" dirty="0"/>
              <a:t>1. stolpec: </a:t>
            </a:r>
            <a:r>
              <a:rPr lang="en-US" dirty="0"/>
              <a:t>WHO WHAT </a:t>
            </a:r>
            <a:r>
              <a:rPr lang="en-US" dirty="0" err="1"/>
              <a:t>WHAT</a:t>
            </a:r>
            <a:r>
              <a:rPr lang="en-US" dirty="0"/>
              <a:t> WHO WHERE </a:t>
            </a:r>
            <a:endParaRPr lang="sl-SI" dirty="0"/>
          </a:p>
          <a:p>
            <a:r>
              <a:rPr lang="sl-SI" dirty="0"/>
              <a:t>2. </a:t>
            </a:r>
            <a:r>
              <a:rPr lang="sl-SI"/>
              <a:t>stolpec: </a:t>
            </a:r>
            <a:r>
              <a:rPr lang="en-US"/>
              <a:t>WHAT </a:t>
            </a:r>
            <a:r>
              <a:rPr lang="en-US" dirty="0"/>
              <a:t>WHERE WHAT WHO WHERE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729943279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635</TotalTime>
  <Words>445</Words>
  <Application>Microsoft Office PowerPoint</Application>
  <PresentationFormat>Širokozaslonsko</PresentationFormat>
  <Paragraphs>33</Paragraphs>
  <Slides>3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Gladko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POUČEVANJE NA DALJAVO   S POMOČJO POWER POINTA ( s pomočjo zvoka in snemanja vsebine na zaslonu</dc:title>
  <dc:creator>Uporabnik sistema Windows</dc:creator>
  <cp:lastModifiedBy>Suzana Matić</cp:lastModifiedBy>
  <cp:revision>36</cp:revision>
  <dcterms:created xsi:type="dcterms:W3CDTF">2020-03-28T07:07:00Z</dcterms:created>
  <dcterms:modified xsi:type="dcterms:W3CDTF">2020-05-19T08:46:17Z</dcterms:modified>
</cp:coreProperties>
</file>