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319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70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280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52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33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352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900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156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041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81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25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1D23-803A-4088-B666-A242485929D1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7852-BE51-4BC8-B4D4-C9ED9BE55F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628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Sesalci" TargetMode="External"/><Relationship Id="rId7" Type="http://schemas.openxmlformats.org/officeDocument/2006/relationships/hyperlink" Target="https://sl.wikipedia.org/wiki/Mleko" TargetMode="External"/><Relationship Id="rId2" Type="http://schemas.openxmlformats.org/officeDocument/2006/relationships/hyperlink" Target="https://sl.wikipedia.org/wiki/Red_(biologij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pedia.org/wiki/Zrak" TargetMode="External"/><Relationship Id="rId5" Type="http://schemas.openxmlformats.org/officeDocument/2006/relationships/hyperlink" Target="https://sl.wikipedia.org/wiki/Plju%C4%8Da" TargetMode="External"/><Relationship Id="rId4" Type="http://schemas.openxmlformats.org/officeDocument/2006/relationships/hyperlink" Target="https://sl.wikipedia.org/wiki/Ri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Tropi" TargetMode="External"/><Relationship Id="rId2" Type="http://schemas.openxmlformats.org/officeDocument/2006/relationships/hyperlink" Target="https://sl.wikipedia.org/wiki/Morj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.wikipedia.org/w/index.php?title=Subtropi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7030A0"/>
                </a:solidFill>
              </a:rPr>
              <a:t>ZOBATI IN VOSATI KITI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Kiti</a:t>
            </a:r>
            <a:r>
              <a:rPr lang="sl-SI" dirty="0"/>
              <a:t> </a:t>
            </a:r>
            <a:r>
              <a:rPr lang="sl-SI" dirty="0" smtClean="0"/>
              <a:t>-</a:t>
            </a:r>
            <a:r>
              <a:rPr lang="sl-SI" dirty="0"/>
              <a:t> 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sl-SI" u="sng" dirty="0">
                <a:solidFill>
                  <a:schemeClr val="accent1">
                    <a:lumMod val="75000"/>
                  </a:schemeClr>
                </a:solidFill>
                <a:hlinkClick r:id="rId2" tooltip="Red (biologija)"/>
              </a:rPr>
              <a:t>red</a:t>
            </a:r>
            <a:r>
              <a:rPr lang="sl-SI" u="sng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sl-SI" u="sng" dirty="0">
                <a:solidFill>
                  <a:schemeClr val="accent1">
                    <a:lumMod val="75000"/>
                  </a:schemeClr>
                </a:solidFill>
                <a:hlinkClick r:id="rId3" tooltip="Sesalci"/>
              </a:rPr>
              <a:t>sesalcev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, katerega predstavniki so prilagojeni na življenje pod vodo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>
                <a:solidFill>
                  <a:srgbClr val="7030A0"/>
                </a:solidFill>
              </a:rPr>
              <a:t>Telo je </a:t>
            </a:r>
            <a:r>
              <a:rPr lang="sl-SI" u="sng" dirty="0">
                <a:solidFill>
                  <a:srgbClr val="7030A0"/>
                </a:solidFill>
                <a:hlinkClick r:id="rId4" tooltip="Ribe"/>
              </a:rPr>
              <a:t>ribje oblike</a:t>
            </a:r>
            <a:r>
              <a:rPr lang="sl-SI" dirty="0">
                <a:solidFill>
                  <a:srgbClr val="7030A0"/>
                </a:solidFill>
              </a:rPr>
              <a:t> in golo, sprednje okončine so preobražene v plavuti, zadnje pa močno zakrnele</a:t>
            </a:r>
            <a:r>
              <a:rPr lang="sl-SI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>
                <a:solidFill>
                  <a:srgbClr val="0070C0"/>
                </a:solidFill>
              </a:rPr>
              <a:t>Kljub temu so pravi sesalci, ki s </a:t>
            </a:r>
            <a:r>
              <a:rPr lang="sl-SI" u="sng" dirty="0">
                <a:solidFill>
                  <a:srgbClr val="0070C0"/>
                </a:solidFill>
                <a:hlinkClick r:id="rId5" tooltip="Pljuča"/>
              </a:rPr>
              <a:t>pljuči</a:t>
            </a:r>
            <a:r>
              <a:rPr lang="sl-SI" dirty="0">
                <a:solidFill>
                  <a:srgbClr val="0070C0"/>
                </a:solidFill>
              </a:rPr>
              <a:t> dihajo </a:t>
            </a:r>
            <a:r>
              <a:rPr lang="sl-SI" u="sng" dirty="0">
                <a:solidFill>
                  <a:srgbClr val="0070C0"/>
                </a:solidFill>
                <a:hlinkClick r:id="rId6" tooltip="Zrak"/>
              </a:rPr>
              <a:t>zrak</a:t>
            </a:r>
            <a:r>
              <a:rPr lang="sl-SI" dirty="0">
                <a:solidFill>
                  <a:srgbClr val="0070C0"/>
                </a:solidFill>
              </a:rPr>
              <a:t>, mladiče pa hranijo z </a:t>
            </a:r>
            <a:r>
              <a:rPr lang="sl-SI" u="sng" dirty="0">
                <a:solidFill>
                  <a:srgbClr val="0070C0"/>
                </a:solidFill>
                <a:hlinkClick r:id="rId7" tooltip="Mleko"/>
              </a:rPr>
              <a:t>mlekom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3249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7030A0"/>
                </a:solidFill>
              </a:rPr>
              <a:t>Življenjski prostor: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l-SI" sz="3000" dirty="0">
                <a:solidFill>
                  <a:prstClr val="black"/>
                </a:solidFill>
              </a:rPr>
              <a:t> </a:t>
            </a:r>
            <a:r>
              <a:rPr lang="sl-SI" sz="3000" dirty="0">
                <a:solidFill>
                  <a:srgbClr val="0070C0"/>
                </a:solidFill>
              </a:rPr>
              <a:t>Živijo v vseh </a:t>
            </a:r>
            <a:r>
              <a:rPr lang="sl-SI" sz="3000" u="sng" dirty="0">
                <a:solidFill>
                  <a:srgbClr val="0070C0"/>
                </a:solidFill>
                <a:hlinkClick r:id="rId2" tooltip="Morje"/>
              </a:rPr>
              <a:t>morjih</a:t>
            </a:r>
            <a:r>
              <a:rPr lang="sl-SI" sz="3000" dirty="0">
                <a:solidFill>
                  <a:srgbClr val="0070C0"/>
                </a:solidFill>
              </a:rPr>
              <a:t>, nekatere vrste pa tudi v </a:t>
            </a:r>
            <a:r>
              <a:rPr lang="sl-SI" sz="3000" u="sng" dirty="0">
                <a:solidFill>
                  <a:srgbClr val="0070C0"/>
                </a:solidFill>
                <a:hlinkClick r:id="rId3" tooltip="Tropi"/>
              </a:rPr>
              <a:t>tropskih</a:t>
            </a:r>
            <a:r>
              <a:rPr lang="sl-SI" sz="3000" dirty="0">
                <a:solidFill>
                  <a:srgbClr val="0070C0"/>
                </a:solidFill>
              </a:rPr>
              <a:t> in </a:t>
            </a:r>
            <a:r>
              <a:rPr lang="sl-SI" sz="3000" u="sng" dirty="0">
                <a:solidFill>
                  <a:srgbClr val="0070C0"/>
                </a:solidFill>
                <a:hlinkClick r:id="rId4" tooltip="Subtropi (stran ne obstaja)"/>
              </a:rPr>
              <a:t>subtropskih</a:t>
            </a:r>
            <a:r>
              <a:rPr lang="sl-SI" sz="3000" dirty="0">
                <a:solidFill>
                  <a:srgbClr val="0070C0"/>
                </a:solidFill>
              </a:rPr>
              <a:t> rekah. </a:t>
            </a:r>
          </a:p>
          <a:p>
            <a:pPr marL="0" lvl="0" indent="0">
              <a:buNone/>
            </a:pPr>
            <a:r>
              <a:rPr lang="sl-SI" sz="3000" dirty="0">
                <a:solidFill>
                  <a:srgbClr val="FF0000"/>
                </a:solidFill>
              </a:rPr>
              <a:t>Številne med njimi je človek s pretiranim lovom skoraj iztrebil.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Večina kitov je zaščitenih, lovijo jih samo še Norvežani in Japonci.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7030A0"/>
                </a:solidFill>
              </a:rPr>
              <a:t>Ladje za lov kitov so kitolovke.</a:t>
            </a:r>
            <a:endParaRPr lang="sl-SI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3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7030A0"/>
                </a:solidFill>
              </a:rPr>
              <a:t>ORKE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Orka se imenuje tudi kit ubijalec.</a:t>
            </a:r>
          </a:p>
          <a:p>
            <a:endParaRPr lang="sl-SI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Njegova hrana so manjši morski sesalci.</a:t>
            </a:r>
          </a:p>
          <a:p>
            <a:endParaRPr lang="sl-SI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Da se tudi dresirati.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5"/>
            <a:ext cx="4032448" cy="242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35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 smtClean="0">
                <a:solidFill>
                  <a:srgbClr val="0070C0"/>
                </a:solidFill>
              </a:rPr>
              <a:t>V ustih ima ostre zobe.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>
                <a:solidFill>
                  <a:srgbClr val="7030A0"/>
                </a:solidFill>
              </a:rPr>
              <a:t>Ko izdihne zrak je pomešan z vodno paro.</a:t>
            </a:r>
            <a:endParaRPr lang="sl-SI" sz="3600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422707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388843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98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Zobati kit je tudi glavač.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Glava zavzema tretjino telesa.</a:t>
            </a: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Včasih so ga lovili zaradi  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ambre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- to je posebna snov, ki preprečuje njegove prebavne motnje. </a:t>
            </a:r>
          </a:p>
          <a:p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Ljudje pa jo uporabljajo kot osnovo najdražjih  parfumov.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3037" y="3067844"/>
            <a:ext cx="28289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36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Vosati kiti</a:t>
            </a:r>
            <a:br>
              <a:rPr lang="sl-SI" dirty="0" smtClean="0"/>
            </a:br>
            <a:r>
              <a:rPr lang="sl-SI" dirty="0" smtClean="0"/>
              <a:t>Najbolj znan je sinji kit.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/>
              <a:t>Sinji kit je največja žival vseh časov.</a:t>
            </a:r>
          </a:p>
          <a:p>
            <a:r>
              <a:rPr lang="sl-SI" dirty="0" smtClean="0"/>
              <a:t>Doseže velikost do 30m.</a:t>
            </a:r>
          </a:p>
          <a:p>
            <a:r>
              <a:rPr lang="sl-SI" dirty="0" smtClean="0"/>
              <a:t>Samo njegovo srce komaj pelje tovornjak.</a:t>
            </a:r>
          </a:p>
          <a:p>
            <a:r>
              <a:rPr lang="sl-SI" dirty="0" smtClean="0"/>
              <a:t>Hrani se s planktonom.</a:t>
            </a:r>
          </a:p>
          <a:p>
            <a:r>
              <a:rPr lang="sl-SI" dirty="0" smtClean="0"/>
              <a:t>Preceja jih z </a:t>
            </a:r>
            <a:r>
              <a:rPr lang="sl-SI" dirty="0" err="1" smtClean="0"/>
              <a:t>vosmi</a:t>
            </a:r>
            <a:r>
              <a:rPr lang="sl-SI" dirty="0" smtClean="0"/>
              <a:t>- to so nekakšni glavniki.</a:t>
            </a:r>
            <a:endParaRPr lang="sl-SI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4320480" cy="15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96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Posebnosti: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/>
              <a:t>Mladič sinjega kita je ob rojstvu velik 7 m. Mladič naenkrat popije tono mleka, ki je gosto kot smetana.</a:t>
            </a:r>
          </a:p>
          <a:p>
            <a:r>
              <a:rPr lang="sl-SI" dirty="0" smtClean="0"/>
              <a:t>Prvo leto zraste do 14 m. Kiti pojejo  in se pogovarjajo na razdalje več 10 km.</a:t>
            </a:r>
            <a:endParaRPr lang="sl-SI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396043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84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POSEBNOSTI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Za razliko od rib imajo kiti in delfini repno plavut vodoravno.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Prve noge so spremenjene v veslaste plavuti.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Ko izdihne zrak je steber pare visok več kot 10 m.</a:t>
            </a:r>
          </a:p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Pod vodo lahko ostane več kot pol ure.</a:t>
            </a:r>
            <a:endParaRPr lang="sl-SI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0848"/>
            <a:ext cx="3744416" cy="25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67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Posebnosti: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Mladič se za razliko od ostalih sesalcev skoti s plavutjo naprej.</a:t>
            </a:r>
          </a:p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Samica vedno skoti samo enega mladiča.</a:t>
            </a:r>
          </a:p>
          <a:p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Kit ima lahko tudi 2 m debelo plast tolšče.</a:t>
            </a:r>
          </a:p>
          <a:p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Ima šibke kosti, zato ga na kopnem lastna teža zaduši.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l-SI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09900"/>
            <a:ext cx="3744416" cy="379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95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239</Words>
  <Application>Microsoft Office PowerPoint</Application>
  <PresentationFormat>Diaprojekcija na zaslonu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ZOBATI IN VOSATI KITI</vt:lpstr>
      <vt:lpstr>Življenjski prostor:</vt:lpstr>
      <vt:lpstr>ORKE</vt:lpstr>
      <vt:lpstr>V ustih ima ostre zobe. Ko izdihne zrak je pomešan z vodno paro.</vt:lpstr>
      <vt:lpstr>Zobati kit je tudi glavač.</vt:lpstr>
      <vt:lpstr>Vosati kiti Najbolj znan je sinji kit.</vt:lpstr>
      <vt:lpstr>Posebnosti:</vt:lpstr>
      <vt:lpstr>POSEBNOSTI:</vt:lpstr>
      <vt:lpstr>Posebnosti: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ZOBATI IN VOSATI KITI</dc:title>
  <dc:creator>Marjan</dc:creator>
  <cp:lastModifiedBy>Marjan</cp:lastModifiedBy>
  <cp:revision>6</cp:revision>
  <dcterms:created xsi:type="dcterms:W3CDTF">2020-03-24T17:15:33Z</dcterms:created>
  <dcterms:modified xsi:type="dcterms:W3CDTF">2020-03-24T18:06:59Z</dcterms:modified>
</cp:coreProperties>
</file>