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532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21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66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9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1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2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3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40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48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26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9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8681-BDFA-4F79-9FA9-789624BEFAC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D526E-B096-440A-891C-D38AA479B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91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8648" cy="1800199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CAN / CAN‘T (CANNOT)= ZNATI, BITI ZMOŽEN, SPOSOBEN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688832" cy="381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l-SI" sz="2800" dirty="0" err="1">
                <a:solidFill>
                  <a:schemeClr val="tx1"/>
                </a:solidFill>
              </a:rPr>
              <a:t>Birds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can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fly</a:t>
            </a:r>
            <a:r>
              <a:rPr lang="sl-SI" sz="28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l-SI" sz="2600" dirty="0">
                <a:solidFill>
                  <a:schemeClr val="tx1"/>
                </a:solidFill>
              </a:rPr>
              <a:t>A </a:t>
            </a:r>
            <a:r>
              <a:rPr lang="sl-SI" sz="2600" dirty="0" err="1">
                <a:solidFill>
                  <a:schemeClr val="tx1"/>
                </a:solidFill>
              </a:rPr>
              <a:t>shark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can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swim</a:t>
            </a:r>
            <a:r>
              <a:rPr lang="sl-SI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l-SI" sz="2600" dirty="0" err="1">
                <a:solidFill>
                  <a:schemeClr val="tx1"/>
                </a:solidFill>
              </a:rPr>
              <a:t>People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can‘t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fly</a:t>
            </a:r>
            <a:r>
              <a:rPr lang="sl-SI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l-SI" sz="2600" dirty="0" err="1">
                <a:solidFill>
                  <a:schemeClr val="tx1"/>
                </a:solidFill>
              </a:rPr>
              <a:t>Fish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can‘t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jump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from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tree</a:t>
            </a:r>
            <a:r>
              <a:rPr lang="sl-SI" sz="2600" dirty="0">
                <a:solidFill>
                  <a:schemeClr val="tx1"/>
                </a:solidFill>
              </a:rPr>
              <a:t> to </a:t>
            </a:r>
            <a:r>
              <a:rPr lang="sl-SI" sz="2600" dirty="0" err="1">
                <a:solidFill>
                  <a:schemeClr val="tx1"/>
                </a:solidFill>
              </a:rPr>
              <a:t>tree</a:t>
            </a:r>
            <a:r>
              <a:rPr lang="sl-SI" sz="26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sl-SI" sz="2600" dirty="0">
              <a:solidFill>
                <a:schemeClr val="tx1"/>
              </a:solidFill>
            </a:endParaRPr>
          </a:p>
          <a:p>
            <a:pPr algn="l"/>
            <a:r>
              <a:rPr lang="sl-SI" sz="2600" b="1" dirty="0" err="1">
                <a:solidFill>
                  <a:schemeClr val="tx1"/>
                </a:solidFill>
              </a:rPr>
              <a:t>Can</a:t>
            </a:r>
            <a:r>
              <a:rPr lang="sl-SI" sz="2600" dirty="0">
                <a:solidFill>
                  <a:schemeClr val="tx1"/>
                </a:solidFill>
              </a:rPr>
              <a:t> in </a:t>
            </a:r>
            <a:r>
              <a:rPr lang="sl-SI" sz="2600" b="1" dirty="0" err="1">
                <a:solidFill>
                  <a:schemeClr val="tx1"/>
                </a:solidFill>
              </a:rPr>
              <a:t>can‘t</a:t>
            </a:r>
            <a:r>
              <a:rPr lang="sl-SI" sz="2600" b="1" dirty="0">
                <a:solidFill>
                  <a:schemeClr val="tx1"/>
                </a:solidFill>
              </a:rPr>
              <a:t> </a:t>
            </a:r>
            <a:r>
              <a:rPr lang="sl-SI" sz="2600" dirty="0">
                <a:solidFill>
                  <a:schemeClr val="tx1"/>
                </a:solidFill>
              </a:rPr>
              <a:t>imata enako obliko za vse osebe.</a:t>
            </a:r>
          </a:p>
          <a:p>
            <a:pPr algn="l"/>
            <a:r>
              <a:rPr lang="sl-SI" sz="2600" dirty="0">
                <a:solidFill>
                  <a:srgbClr val="FF0000"/>
                </a:solidFill>
              </a:rPr>
              <a:t>(+) </a:t>
            </a:r>
            <a:r>
              <a:rPr lang="sl-SI" sz="2600" dirty="0">
                <a:solidFill>
                  <a:schemeClr val="tx1"/>
                </a:solidFill>
              </a:rPr>
              <a:t>I/ </a:t>
            </a:r>
            <a:r>
              <a:rPr lang="sl-SI" sz="2600" dirty="0" err="1">
                <a:solidFill>
                  <a:schemeClr val="tx1"/>
                </a:solidFill>
              </a:rPr>
              <a:t>You</a:t>
            </a:r>
            <a:r>
              <a:rPr lang="sl-SI" sz="2600" dirty="0">
                <a:solidFill>
                  <a:schemeClr val="tx1"/>
                </a:solidFill>
              </a:rPr>
              <a:t> / </a:t>
            </a:r>
            <a:r>
              <a:rPr lang="sl-SI" sz="2600" dirty="0" err="1">
                <a:solidFill>
                  <a:schemeClr val="tx1"/>
                </a:solidFill>
              </a:rPr>
              <a:t>We</a:t>
            </a:r>
            <a:r>
              <a:rPr lang="sl-SI" sz="2600" dirty="0">
                <a:solidFill>
                  <a:schemeClr val="tx1"/>
                </a:solidFill>
              </a:rPr>
              <a:t> / </a:t>
            </a:r>
            <a:r>
              <a:rPr lang="sl-SI" sz="2600" dirty="0" err="1">
                <a:solidFill>
                  <a:schemeClr val="tx1"/>
                </a:solidFill>
              </a:rPr>
              <a:t>They</a:t>
            </a:r>
            <a:r>
              <a:rPr lang="sl-SI" sz="2600" dirty="0">
                <a:solidFill>
                  <a:schemeClr val="tx1"/>
                </a:solidFill>
              </a:rPr>
              <a:t> / He / </a:t>
            </a:r>
            <a:r>
              <a:rPr lang="sl-SI" sz="2600" dirty="0" err="1">
                <a:solidFill>
                  <a:schemeClr val="tx1"/>
                </a:solidFill>
              </a:rPr>
              <a:t>She</a:t>
            </a:r>
            <a:r>
              <a:rPr lang="sl-SI" sz="2600" dirty="0">
                <a:solidFill>
                  <a:schemeClr val="tx1"/>
                </a:solidFill>
              </a:rPr>
              <a:t> / It / </a:t>
            </a:r>
            <a:r>
              <a:rPr lang="sl-SI" sz="2600" dirty="0" err="1">
                <a:solidFill>
                  <a:schemeClr val="tx1"/>
                </a:solidFill>
              </a:rPr>
              <a:t>can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walk</a:t>
            </a:r>
            <a:r>
              <a:rPr lang="sl-SI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l-SI" sz="2600" dirty="0">
                <a:solidFill>
                  <a:srgbClr val="FF0000"/>
                </a:solidFill>
              </a:rPr>
              <a:t>(-) </a:t>
            </a:r>
            <a:r>
              <a:rPr lang="sl-SI" sz="2600" dirty="0">
                <a:solidFill>
                  <a:schemeClr val="tx1"/>
                </a:solidFill>
              </a:rPr>
              <a:t>I/ </a:t>
            </a:r>
            <a:r>
              <a:rPr lang="sl-SI" sz="2600" dirty="0" err="1">
                <a:solidFill>
                  <a:schemeClr val="tx1"/>
                </a:solidFill>
              </a:rPr>
              <a:t>You</a:t>
            </a:r>
            <a:r>
              <a:rPr lang="sl-SI" sz="2600" dirty="0">
                <a:solidFill>
                  <a:schemeClr val="tx1"/>
                </a:solidFill>
              </a:rPr>
              <a:t> / </a:t>
            </a:r>
            <a:r>
              <a:rPr lang="sl-SI" sz="2600" dirty="0" err="1">
                <a:solidFill>
                  <a:schemeClr val="tx1"/>
                </a:solidFill>
              </a:rPr>
              <a:t>We</a:t>
            </a:r>
            <a:r>
              <a:rPr lang="sl-SI" sz="2600" dirty="0">
                <a:solidFill>
                  <a:schemeClr val="tx1"/>
                </a:solidFill>
              </a:rPr>
              <a:t> / </a:t>
            </a:r>
            <a:r>
              <a:rPr lang="sl-SI" sz="2600" dirty="0" err="1">
                <a:solidFill>
                  <a:schemeClr val="tx1"/>
                </a:solidFill>
              </a:rPr>
              <a:t>They</a:t>
            </a:r>
            <a:r>
              <a:rPr lang="sl-SI" sz="2600" dirty="0">
                <a:solidFill>
                  <a:schemeClr val="tx1"/>
                </a:solidFill>
              </a:rPr>
              <a:t> / He / </a:t>
            </a:r>
            <a:r>
              <a:rPr lang="sl-SI" sz="2600" dirty="0" err="1">
                <a:solidFill>
                  <a:schemeClr val="tx1"/>
                </a:solidFill>
              </a:rPr>
              <a:t>She</a:t>
            </a:r>
            <a:r>
              <a:rPr lang="sl-SI" sz="2600" dirty="0">
                <a:solidFill>
                  <a:schemeClr val="tx1"/>
                </a:solidFill>
              </a:rPr>
              <a:t> / It / </a:t>
            </a:r>
            <a:r>
              <a:rPr lang="sl-SI" sz="2600" dirty="0" err="1">
                <a:solidFill>
                  <a:schemeClr val="tx1"/>
                </a:solidFill>
              </a:rPr>
              <a:t>can‘t</a:t>
            </a:r>
            <a:r>
              <a:rPr lang="sl-SI" sz="2600" dirty="0">
                <a:solidFill>
                  <a:schemeClr val="tx1"/>
                </a:solidFill>
              </a:rPr>
              <a:t> (</a:t>
            </a:r>
            <a:r>
              <a:rPr lang="sl-SI" sz="2600" dirty="0" err="1">
                <a:solidFill>
                  <a:schemeClr val="tx1"/>
                </a:solidFill>
              </a:rPr>
              <a:t>cannot</a:t>
            </a:r>
            <a:r>
              <a:rPr lang="sl-SI" sz="2600" dirty="0">
                <a:solidFill>
                  <a:schemeClr val="tx1"/>
                </a:solidFill>
              </a:rPr>
              <a:t>) </a:t>
            </a:r>
            <a:r>
              <a:rPr lang="sl-SI" sz="2600" dirty="0" err="1">
                <a:solidFill>
                  <a:schemeClr val="tx1"/>
                </a:solidFill>
              </a:rPr>
              <a:t>fly</a:t>
            </a:r>
            <a:r>
              <a:rPr lang="sl-SI" sz="2600" dirty="0">
                <a:solidFill>
                  <a:schemeClr val="tx1"/>
                </a:solidFill>
              </a:rPr>
              <a:t>.</a:t>
            </a:r>
            <a:endParaRPr lang="sl-SI" sz="2600" dirty="0">
              <a:solidFill>
                <a:srgbClr val="FF0000"/>
              </a:solidFill>
            </a:endParaRP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634EAC26-2E13-43A6-8ED0-D627579E6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35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2400" y="54868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>
                <a:solidFill>
                  <a:srgbClr val="C00000"/>
                </a:solidFill>
              </a:rPr>
              <a:t>(?) </a:t>
            </a:r>
            <a:r>
              <a:rPr lang="sl-SI" sz="2800" dirty="0" err="1"/>
              <a:t>Can</a:t>
            </a:r>
            <a:r>
              <a:rPr lang="sl-SI" sz="2800" dirty="0"/>
              <a:t> I come? </a:t>
            </a:r>
            <a:r>
              <a:rPr lang="sl-SI" sz="2800" dirty="0" err="1"/>
              <a:t>Yes</a:t>
            </a:r>
            <a:r>
              <a:rPr lang="sl-SI" sz="2800" dirty="0"/>
              <a:t>, </a:t>
            </a:r>
            <a:r>
              <a:rPr lang="sl-SI" sz="2800" dirty="0" err="1"/>
              <a:t>you</a:t>
            </a:r>
            <a:r>
              <a:rPr lang="sl-SI" sz="2800" dirty="0"/>
              <a:t> </a:t>
            </a:r>
            <a:r>
              <a:rPr lang="sl-SI" sz="2800" dirty="0" err="1"/>
              <a:t>can</a:t>
            </a:r>
            <a:r>
              <a:rPr lang="sl-SI" sz="2800" dirty="0"/>
              <a:t>. No, </a:t>
            </a:r>
            <a:r>
              <a:rPr lang="sl-SI" sz="2800" dirty="0" err="1"/>
              <a:t>you</a:t>
            </a:r>
            <a:r>
              <a:rPr lang="sl-SI" sz="2800" dirty="0"/>
              <a:t> </a:t>
            </a:r>
            <a:r>
              <a:rPr lang="sl-SI" sz="2800" dirty="0" err="1"/>
              <a:t>can‘t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r>
              <a:rPr lang="sl-SI" sz="2800" dirty="0"/>
              <a:t>      </a:t>
            </a:r>
            <a:r>
              <a:rPr lang="sl-SI" sz="2800" dirty="0" err="1"/>
              <a:t>Can</a:t>
            </a:r>
            <a:r>
              <a:rPr lang="sl-SI" sz="2800" dirty="0"/>
              <a:t> </a:t>
            </a:r>
            <a:r>
              <a:rPr lang="sl-SI" sz="2800" dirty="0" err="1"/>
              <a:t>you</a:t>
            </a:r>
            <a:r>
              <a:rPr lang="sl-SI" sz="2800" dirty="0"/>
              <a:t> come? </a:t>
            </a:r>
            <a:r>
              <a:rPr lang="sl-SI" sz="2800" dirty="0" err="1"/>
              <a:t>Yes</a:t>
            </a:r>
            <a:r>
              <a:rPr lang="sl-SI" sz="2800" dirty="0"/>
              <a:t>, I </a:t>
            </a:r>
            <a:r>
              <a:rPr lang="sl-SI" sz="2800" dirty="0" err="1"/>
              <a:t>can</a:t>
            </a:r>
            <a:r>
              <a:rPr lang="sl-SI" sz="2800" dirty="0"/>
              <a:t>. No, I </a:t>
            </a:r>
            <a:r>
              <a:rPr lang="sl-SI" sz="2800" dirty="0" err="1"/>
              <a:t>can‘t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r>
              <a:rPr lang="sl-SI" sz="2800" dirty="0"/>
              <a:t>      </a:t>
            </a:r>
            <a:r>
              <a:rPr lang="sl-SI" sz="2800" dirty="0" err="1"/>
              <a:t>Can</a:t>
            </a:r>
            <a:r>
              <a:rPr lang="sl-SI" sz="2800" dirty="0"/>
              <a:t> he/ </a:t>
            </a:r>
            <a:r>
              <a:rPr lang="sl-SI" sz="2800" dirty="0" err="1"/>
              <a:t>she</a:t>
            </a:r>
            <a:r>
              <a:rPr lang="sl-SI" sz="2800" dirty="0"/>
              <a:t> / it come? </a:t>
            </a:r>
            <a:r>
              <a:rPr lang="sl-SI" sz="2800" dirty="0" err="1"/>
              <a:t>Yes</a:t>
            </a:r>
            <a:r>
              <a:rPr lang="sl-SI" sz="2800" dirty="0"/>
              <a:t>, he/</a:t>
            </a:r>
            <a:r>
              <a:rPr lang="sl-SI" sz="2800" dirty="0" err="1"/>
              <a:t>she</a:t>
            </a:r>
            <a:r>
              <a:rPr lang="sl-SI" sz="2800" dirty="0"/>
              <a:t>/it </a:t>
            </a:r>
            <a:r>
              <a:rPr lang="sl-SI" sz="2800" dirty="0" err="1"/>
              <a:t>can</a:t>
            </a:r>
            <a:r>
              <a:rPr lang="sl-SI" sz="2800" dirty="0"/>
              <a:t>. No, he/</a:t>
            </a:r>
            <a:r>
              <a:rPr lang="sl-SI" sz="2800" dirty="0" err="1"/>
              <a:t>she</a:t>
            </a:r>
            <a:r>
              <a:rPr lang="sl-SI" sz="2800" dirty="0"/>
              <a:t>/it  </a:t>
            </a:r>
            <a:r>
              <a:rPr lang="sl-SI" sz="2800" dirty="0" err="1"/>
              <a:t>can‘t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r>
              <a:rPr lang="sl-SI" sz="2800" dirty="0"/>
              <a:t>      </a:t>
            </a:r>
            <a:r>
              <a:rPr lang="sl-SI" sz="2800" dirty="0" err="1"/>
              <a:t>Can</a:t>
            </a:r>
            <a:r>
              <a:rPr lang="sl-SI" sz="2800" dirty="0"/>
              <a:t> </a:t>
            </a:r>
            <a:r>
              <a:rPr lang="sl-SI" sz="2800" dirty="0" err="1"/>
              <a:t>we</a:t>
            </a:r>
            <a:r>
              <a:rPr lang="sl-SI" sz="2800" dirty="0"/>
              <a:t> come? </a:t>
            </a:r>
            <a:r>
              <a:rPr lang="sl-SI" sz="2800" dirty="0" err="1"/>
              <a:t>Yes</a:t>
            </a:r>
            <a:r>
              <a:rPr lang="sl-SI" sz="2800" dirty="0"/>
              <a:t>, </a:t>
            </a:r>
            <a:r>
              <a:rPr lang="sl-SI" sz="2800" dirty="0" err="1"/>
              <a:t>you</a:t>
            </a:r>
            <a:r>
              <a:rPr lang="sl-SI" sz="2800" dirty="0"/>
              <a:t> </a:t>
            </a:r>
            <a:r>
              <a:rPr lang="sl-SI" sz="2800" dirty="0" err="1"/>
              <a:t>can</a:t>
            </a:r>
            <a:r>
              <a:rPr lang="sl-SI" sz="2800" dirty="0"/>
              <a:t>. No, </a:t>
            </a:r>
            <a:r>
              <a:rPr lang="sl-SI" sz="2800" dirty="0" err="1"/>
              <a:t>you</a:t>
            </a:r>
            <a:r>
              <a:rPr lang="sl-SI" sz="2800" dirty="0"/>
              <a:t> </a:t>
            </a:r>
            <a:r>
              <a:rPr lang="sl-SI" sz="2800" dirty="0" err="1"/>
              <a:t>can‘t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r>
              <a:rPr lang="sl-SI" sz="2800" dirty="0"/>
              <a:t>      </a:t>
            </a:r>
            <a:r>
              <a:rPr lang="sl-SI" sz="2800" dirty="0" err="1"/>
              <a:t>Can</a:t>
            </a:r>
            <a:r>
              <a:rPr lang="sl-SI" sz="2800" dirty="0"/>
              <a:t> </a:t>
            </a:r>
            <a:r>
              <a:rPr lang="sl-SI" sz="2800" dirty="0" err="1"/>
              <a:t>you</a:t>
            </a:r>
            <a:r>
              <a:rPr lang="sl-SI" sz="2800" dirty="0"/>
              <a:t> come? </a:t>
            </a:r>
            <a:r>
              <a:rPr lang="sl-SI" sz="2800" dirty="0" err="1"/>
              <a:t>Yes</a:t>
            </a:r>
            <a:r>
              <a:rPr lang="sl-SI" sz="2800" dirty="0"/>
              <a:t>, </a:t>
            </a:r>
            <a:r>
              <a:rPr lang="sl-SI" sz="2800" dirty="0" err="1"/>
              <a:t>we</a:t>
            </a:r>
            <a:r>
              <a:rPr lang="sl-SI" sz="2800" dirty="0"/>
              <a:t> </a:t>
            </a:r>
            <a:r>
              <a:rPr lang="sl-SI" sz="2800" dirty="0" err="1"/>
              <a:t>can</a:t>
            </a:r>
            <a:r>
              <a:rPr lang="sl-SI" sz="2800" dirty="0"/>
              <a:t>. No, </a:t>
            </a:r>
            <a:r>
              <a:rPr lang="sl-SI" sz="2800" dirty="0" err="1"/>
              <a:t>we</a:t>
            </a:r>
            <a:r>
              <a:rPr lang="sl-SI" sz="2800" dirty="0"/>
              <a:t> </a:t>
            </a:r>
            <a:r>
              <a:rPr lang="sl-SI" sz="2800" dirty="0" err="1"/>
              <a:t>can‘t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r>
              <a:rPr lang="sl-SI" sz="2800" dirty="0"/>
              <a:t>      </a:t>
            </a:r>
            <a:r>
              <a:rPr lang="sl-SI" sz="2800" dirty="0" err="1"/>
              <a:t>Can</a:t>
            </a:r>
            <a:r>
              <a:rPr lang="sl-SI" sz="2800" dirty="0"/>
              <a:t> </a:t>
            </a:r>
            <a:r>
              <a:rPr lang="sl-SI" sz="2800" dirty="0" err="1"/>
              <a:t>they</a:t>
            </a:r>
            <a:r>
              <a:rPr lang="sl-SI" sz="2800" dirty="0"/>
              <a:t> come? </a:t>
            </a:r>
            <a:r>
              <a:rPr lang="sl-SI" sz="2800" dirty="0" err="1"/>
              <a:t>Yes</a:t>
            </a:r>
            <a:r>
              <a:rPr lang="sl-SI" sz="2800" dirty="0"/>
              <a:t>, </a:t>
            </a:r>
            <a:r>
              <a:rPr lang="sl-SI" sz="2800" dirty="0" err="1"/>
              <a:t>they</a:t>
            </a:r>
            <a:r>
              <a:rPr lang="sl-SI" sz="2800" dirty="0"/>
              <a:t> </a:t>
            </a:r>
            <a:r>
              <a:rPr lang="sl-SI" sz="2800" dirty="0" err="1"/>
              <a:t>can</a:t>
            </a:r>
            <a:r>
              <a:rPr lang="sl-SI" sz="2800" dirty="0"/>
              <a:t>. No, </a:t>
            </a:r>
            <a:r>
              <a:rPr lang="sl-SI" sz="2800" dirty="0" err="1"/>
              <a:t>they</a:t>
            </a:r>
            <a:r>
              <a:rPr lang="sl-SI" sz="2800" dirty="0"/>
              <a:t> </a:t>
            </a:r>
            <a:r>
              <a:rPr lang="sl-SI" sz="2800" dirty="0" err="1"/>
              <a:t>can‘t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err="1"/>
              <a:t>Can</a:t>
            </a:r>
            <a:r>
              <a:rPr lang="sl-SI" b="1" dirty="0"/>
              <a:t> </a:t>
            </a:r>
            <a:r>
              <a:rPr lang="sl-SI" dirty="0"/>
              <a:t>in </a:t>
            </a:r>
            <a:r>
              <a:rPr lang="sl-SI" b="1" dirty="0" err="1"/>
              <a:t>can‘t</a:t>
            </a:r>
            <a:r>
              <a:rPr lang="sl-SI" b="1" dirty="0"/>
              <a:t> </a:t>
            </a:r>
            <a:r>
              <a:rPr lang="sl-SI" dirty="0"/>
              <a:t>uporabljamo, ko govorimo o:</a:t>
            </a:r>
          </a:p>
          <a:p>
            <a:pPr>
              <a:buFontTx/>
              <a:buChar char="-"/>
            </a:pPr>
            <a:r>
              <a:rPr lang="sl-SI" u="sng" dirty="0"/>
              <a:t>možnosti</a:t>
            </a:r>
            <a:r>
              <a:rPr lang="sl-SI" dirty="0"/>
              <a:t> (</a:t>
            </a:r>
            <a:r>
              <a:rPr lang="sl-SI" dirty="0" err="1"/>
              <a:t>possibility</a:t>
            </a:r>
            <a:r>
              <a:rPr lang="sl-SI" dirty="0"/>
              <a:t>): Jack </a:t>
            </a:r>
            <a:r>
              <a:rPr lang="sl-SI" b="1" dirty="0" err="1"/>
              <a:t>can</a:t>
            </a:r>
            <a:r>
              <a:rPr lang="sl-SI" b="1" dirty="0"/>
              <a:t> </a:t>
            </a:r>
            <a:r>
              <a:rPr lang="sl-SI" dirty="0"/>
              <a:t>come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party</a:t>
            </a:r>
            <a:r>
              <a:rPr lang="sl-SI" dirty="0"/>
              <a:t>,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Andre</a:t>
            </a:r>
            <a:r>
              <a:rPr lang="sl-SI" dirty="0"/>
              <a:t> </a:t>
            </a:r>
            <a:r>
              <a:rPr lang="sl-SI" b="1" dirty="0" err="1"/>
              <a:t>can‘t</a:t>
            </a:r>
            <a:r>
              <a:rPr lang="sl-SI" dirty="0"/>
              <a:t>. </a:t>
            </a:r>
            <a:r>
              <a:rPr lang="sl-SI" dirty="0" err="1"/>
              <a:t>He‘s</a:t>
            </a:r>
            <a:r>
              <a:rPr lang="sl-SI" dirty="0"/>
              <a:t> </a:t>
            </a:r>
            <a:r>
              <a:rPr lang="sl-SI" dirty="0" err="1"/>
              <a:t>ill</a:t>
            </a:r>
            <a:r>
              <a:rPr lang="sl-SI" dirty="0"/>
              <a:t>.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u="sng" dirty="0"/>
              <a:t>dovoljenju </a:t>
            </a:r>
            <a:r>
              <a:rPr lang="sl-SI" dirty="0"/>
              <a:t>(</a:t>
            </a:r>
            <a:r>
              <a:rPr lang="sl-SI" dirty="0" err="1"/>
              <a:t>permission</a:t>
            </a:r>
            <a:r>
              <a:rPr lang="sl-SI" dirty="0"/>
              <a:t>):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b="1" dirty="0" err="1"/>
              <a:t>can‘t</a:t>
            </a:r>
            <a:r>
              <a:rPr lang="sl-SI" b="1" dirty="0"/>
              <a:t> </a:t>
            </a:r>
            <a:r>
              <a:rPr lang="sl-SI" dirty="0"/>
              <a:t>pick up </a:t>
            </a:r>
            <a:r>
              <a:rPr lang="sl-SI" dirty="0" err="1"/>
              <a:t>flowers</a:t>
            </a:r>
            <a:r>
              <a:rPr lang="sl-SI" dirty="0"/>
              <a:t>.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b="1" dirty="0" err="1"/>
              <a:t>can</a:t>
            </a:r>
            <a:r>
              <a:rPr lang="sl-SI" dirty="0"/>
              <a:t> ride a bike in </a:t>
            </a:r>
            <a:r>
              <a:rPr lang="sl-SI" dirty="0" err="1"/>
              <a:t>this</a:t>
            </a:r>
            <a:r>
              <a:rPr lang="sl-SI" dirty="0"/>
              <a:t> park.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u="sng" dirty="0"/>
              <a:t>sposobnosti</a:t>
            </a:r>
            <a:r>
              <a:rPr lang="sl-SI" dirty="0"/>
              <a:t> (</a:t>
            </a:r>
            <a:r>
              <a:rPr lang="sl-SI" dirty="0" err="1"/>
              <a:t>ability</a:t>
            </a:r>
            <a:r>
              <a:rPr lang="sl-SI" dirty="0"/>
              <a:t>): I </a:t>
            </a:r>
            <a:r>
              <a:rPr lang="sl-SI" b="1" dirty="0" err="1"/>
              <a:t>can</a:t>
            </a:r>
            <a:r>
              <a:rPr lang="sl-SI" dirty="0"/>
              <a:t> </a:t>
            </a:r>
            <a:r>
              <a:rPr lang="sl-SI" dirty="0" err="1"/>
              <a:t>play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piano, </a:t>
            </a:r>
            <a:r>
              <a:rPr lang="sl-SI" dirty="0" err="1"/>
              <a:t>but</a:t>
            </a:r>
            <a:r>
              <a:rPr lang="sl-SI" dirty="0"/>
              <a:t> I </a:t>
            </a:r>
            <a:r>
              <a:rPr lang="sl-SI" b="1" dirty="0" err="1"/>
              <a:t>can‘t</a:t>
            </a:r>
            <a:r>
              <a:rPr lang="sl-SI" b="1" dirty="0"/>
              <a:t> </a:t>
            </a:r>
            <a:r>
              <a:rPr lang="sl-SI" dirty="0" err="1"/>
              <a:t>play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guitar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            </a:t>
            </a:r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7EF8185E-F8AF-4947-A7B2-298A148FC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82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E6A3F-9B70-46BC-BFCA-82E0FF7C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err="1"/>
              <a:t>Sport</a:t>
            </a:r>
            <a:r>
              <a:rPr lang="sl-SI" b="1" dirty="0"/>
              <a:t> </a:t>
            </a:r>
            <a:br>
              <a:rPr lang="sl-SI" dirty="0"/>
            </a:br>
            <a:r>
              <a:rPr lang="sl-SI" sz="3200" dirty="0"/>
              <a:t>(</a:t>
            </a:r>
            <a:r>
              <a:rPr lang="sl-SI" sz="3200" dirty="0" err="1"/>
              <a:t>učb</a:t>
            </a:r>
            <a:r>
              <a:rPr lang="sl-SI" sz="3200" dirty="0"/>
              <a:t>. str. 66 / 1/ </a:t>
            </a:r>
            <a:r>
              <a:rPr lang="sl-SI" sz="3200" dirty="0" err="1"/>
              <a:t>Vocabulary</a:t>
            </a:r>
            <a:r>
              <a:rPr lang="sl-SI" sz="3200" dirty="0"/>
              <a:t>)</a:t>
            </a:r>
            <a:endParaRPr lang="LID4096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A6AF3E-4F83-43AF-8CBE-4AFA6A25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Ponavljaj za učiteljico.</a:t>
            </a:r>
          </a:p>
          <a:p>
            <a:pPr marL="0" indent="0">
              <a:buNone/>
            </a:pPr>
            <a:r>
              <a:rPr lang="sl-SI" dirty="0"/>
              <a:t>Preberi naglas.</a:t>
            </a:r>
            <a:endParaRPr lang="LID4096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B47F884-86B5-438B-A863-1C54D5C7D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301</Words>
  <Application>Microsoft Office PowerPoint</Application>
  <PresentationFormat>Diaprojekcija na zaslonu (4:3)</PresentationFormat>
  <Paragraphs>26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Officeova tema</vt:lpstr>
      <vt:lpstr>CAN / CAN‘T (CANNOT)= ZNATI, BITI ZMOŽEN, SPOSOBEN</vt:lpstr>
      <vt:lpstr>PowerPointova predstavitev</vt:lpstr>
      <vt:lpstr>Sport  (učb. str. 66 / 1/ Vocabulary)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ENAČAJ</dc:title>
  <dc:creator>HP</dc:creator>
  <cp:lastModifiedBy>Suzana Matić</cp:lastModifiedBy>
  <cp:revision>21</cp:revision>
  <dcterms:created xsi:type="dcterms:W3CDTF">2020-03-30T07:27:52Z</dcterms:created>
  <dcterms:modified xsi:type="dcterms:W3CDTF">2020-04-13T06:50:11Z</dcterms:modified>
</cp:coreProperties>
</file>